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8"/>
  </p:notesMasterIdLst>
  <p:sldIdLst>
    <p:sldId id="277" r:id="rId2"/>
    <p:sldId id="275" r:id="rId3"/>
    <p:sldId id="276" r:id="rId4"/>
    <p:sldId id="257" r:id="rId5"/>
    <p:sldId id="27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1" r:id="rId15"/>
    <p:sldId id="278" r:id="rId16"/>
    <p:sldId id="270" r:id="rId17"/>
  </p:sldIdLst>
  <p:sldSz cx="12192000" cy="6858000"/>
  <p:notesSz cx="6858000" cy="9144000"/>
  <p:embeddedFontLst>
    <p:embeddedFont>
      <p:font typeface="Pulso" pitchFamily="2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italic r:id="rId25"/>
    </p:embeddedFont>
    <p:embeddedFont>
      <p:font typeface="Roboto Medium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5" roundtripDataSignature="AMtx7mia5jhKJgz7at+HZWuEbFpuGrpb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FF"/>
    <a:srgbClr val="4E00AA"/>
    <a:srgbClr val="FBB1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0"/>
    <p:restoredTop sz="94680"/>
  </p:normalViewPr>
  <p:slideViewPr>
    <p:cSldViewPr snapToGrid="0">
      <p:cViewPr varScale="1">
        <p:scale>
          <a:sx n="205" d="100"/>
          <a:sy n="205" d="100"/>
        </p:scale>
        <p:origin x="200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DC-DB47-99B1-8B04E4F9EE07}"/>
              </c:ext>
            </c:extLst>
          </c:dPt>
          <c:dPt>
            <c:idx val="1"/>
            <c:bubble3D val="0"/>
            <c:spPr>
              <a:solidFill>
                <a:srgbClr val="CA8AF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C-DB47-99B1-8B04E4F9EE07}"/>
              </c:ext>
            </c:extLst>
          </c:dPt>
          <c:dPt>
            <c:idx val="2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DC-DB47-99B1-8B04E4F9EE07}"/>
              </c:ext>
            </c:extLst>
          </c:dPt>
          <c:dPt>
            <c:idx val="3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CDC-DB47-99B1-8B04E4F9EE07}"/>
              </c:ext>
            </c:extLst>
          </c:dPt>
          <c:dPt>
            <c:idx val="4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C-DB47-99B1-8B04E4F9EE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C-DB47-99B1-8B04E4F9EE0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24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46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áfico 7">
            <a:extLst>
              <a:ext uri="{FF2B5EF4-FFF2-40B4-BE49-F238E27FC236}">
                <a16:creationId xmlns:a16="http://schemas.microsoft.com/office/drawing/2014/main" id="{A104195B-F410-7BA1-EEA8-9D129E475FE0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10" name="Gráfico 7">
              <a:extLst>
                <a:ext uri="{FF2B5EF4-FFF2-40B4-BE49-F238E27FC236}">
                  <a16:creationId xmlns:a16="http://schemas.microsoft.com/office/drawing/2014/main" id="{08C6B267-49B0-9C2E-4EC0-261E14E25D55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2B324DA5-2D18-1C3C-DC41-FA327242792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45EA066F-A46F-1EF4-B7AA-DA4BC84E9651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FCBD9B2D-3704-FCFD-2ED4-DA43F4481872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AA572614-92C2-42D9-600F-F4489D0E7FCD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24A6529D-66B8-2B8C-02E9-78872728C58F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33E30E4A-1E06-475D-1F7A-1F06C1ED47E7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498EB45D-585D-0E06-2802-690B97CC2C72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DB6A4761-39B3-C5A7-E410-B1FB2545DE6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D163457-D588-627F-30D1-E9FBD174C251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5E35B86E-AAC1-E52A-C8A0-E7BCD1AC7EC4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411DB4A8-1DEC-C487-4D06-6AC3556516A4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1DF837DB-5089-EE51-9FC7-68505FAEFC89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A38D9E2-A259-C47C-C550-0AEF10F5DABB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D6C23671-E79A-30A2-564B-AB0D49694ADD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EEA99633-4F1C-FC7D-7223-9F447B77D4E8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633FCF7-BD67-F3C6-08F2-F41CC8A253F4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2E9A81BE-9DB0-15EF-6671-E94E9007B3C1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3E018898-80C0-F558-18CB-303215A799F7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F82B441-C31A-8D75-12AC-713589A201D6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D958A627-91E7-0505-48B9-B7E088AE674F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CC69432E-110D-D526-102B-EBE9A00CA5A3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76324E9D-EF74-1346-33DC-98F3DE1ACFEC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79C75A94-FDF9-D382-3D50-B7F9F494BDC8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36" name="Imagen 35">
            <a:extLst>
              <a:ext uri="{FF2B5EF4-FFF2-40B4-BE49-F238E27FC236}">
                <a16:creationId xmlns:a16="http://schemas.microsoft.com/office/drawing/2014/main" id="{E77F728A-2F1F-40BA-F6D5-F8023F931CE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78016" y="509550"/>
            <a:ext cx="11833200" cy="617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Imagen 32">
            <a:extLst>
              <a:ext uri="{FF2B5EF4-FFF2-40B4-BE49-F238E27FC236}">
                <a16:creationId xmlns:a16="http://schemas.microsoft.com/office/drawing/2014/main" id="{FC28E6B9-7B54-67EA-7290-318FDEA8826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grpSp>
        <p:nvGrpSpPr>
          <p:cNvPr id="2" name="Gráfico 7">
            <a:extLst>
              <a:ext uri="{FF2B5EF4-FFF2-40B4-BE49-F238E27FC236}">
                <a16:creationId xmlns:a16="http://schemas.microsoft.com/office/drawing/2014/main" id="{92CCFEE8-41CD-DA7E-12AA-30D1E7BB9D13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3" name="Gráfico 7">
              <a:extLst>
                <a:ext uri="{FF2B5EF4-FFF2-40B4-BE49-F238E27FC236}">
                  <a16:creationId xmlns:a16="http://schemas.microsoft.com/office/drawing/2014/main" id="{EBD3A17B-C55C-52EA-8DCB-837DF31320FE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D66B1B84-ACBA-7D83-7C92-6F8030F0D8B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3B2E6AF3-BC96-C3EA-4C99-EBBCCED77E52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43B08E2A-75D3-FB3E-073D-C34CFD1CD313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387D21FA-ACFC-9F45-2F33-BFEB5E1CEF31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9D81A060-A047-6970-7223-15AF281C0DE0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183B9FF0-5BA0-B14D-7D52-92B6E3B553FB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5AB38D3C-7708-4EC5-9E24-8D07434FF91B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4E83785D-8994-632B-D2FD-7E39759922F5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068BE61-D05D-C2E5-6ACB-29EF685286CB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EE51984B-289F-32A1-CB19-8ACE3F384780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198BE526-1748-D843-6725-901C349B1E3B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0D8A313-A90E-6295-B426-36930F038392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6057C0F2-8353-F7EE-3765-E21F518EDC3E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EEA81B7-FD0F-899C-CDCD-114EEC3A3C44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C4FC4E-CB33-A9E3-B729-61D6EA3FEDBE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F5012E24-E782-503B-A074-285ED1BFC5EF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2A6B54C-4BDC-81AC-9C6B-B111D6C2B33E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F4672D82-008F-7CE5-752B-98C248A8DD9E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B1FEF998-395B-B4C8-B8FF-B5ACEDDFE54D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8CBDEB99-76E6-1ACF-E531-96A1EF9BFA22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E6EFB801-B4BA-0935-26B8-F1636520A723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0CF6657C-D085-E7B1-8331-108FA244AA17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33139BA4-3813-785D-6B12-DC4FE95A1B7F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oogle Shape;17;p17">
            <a:extLst>
              <a:ext uri="{FF2B5EF4-FFF2-40B4-BE49-F238E27FC236}">
                <a16:creationId xmlns:a16="http://schemas.microsoft.com/office/drawing/2014/main" id="{70EE11E2-FC46-AA58-E293-A491743CB443}"/>
              </a:ext>
            </a:extLst>
          </p:cNvPr>
          <p:cNvSpPr/>
          <p:nvPr userDrawn="1"/>
        </p:nvSpPr>
        <p:spPr>
          <a:xfrm>
            <a:off x="179290" y="503148"/>
            <a:ext cx="11833420" cy="6174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7;p17">
            <a:extLst>
              <a:ext uri="{FF2B5EF4-FFF2-40B4-BE49-F238E27FC236}">
                <a16:creationId xmlns:a16="http://schemas.microsoft.com/office/drawing/2014/main" id="{424BA77F-0360-7EA7-BC6F-CDE1EBCE94FA}"/>
              </a:ext>
            </a:extLst>
          </p:cNvPr>
          <p:cNvSpPr/>
          <p:nvPr userDrawn="1"/>
        </p:nvSpPr>
        <p:spPr>
          <a:xfrm>
            <a:off x="179290" y="503148"/>
            <a:ext cx="11833200" cy="6174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ráfico 7">
            <a:extLst>
              <a:ext uri="{FF2B5EF4-FFF2-40B4-BE49-F238E27FC236}">
                <a16:creationId xmlns:a16="http://schemas.microsoft.com/office/drawing/2014/main" id="{FADF4A5D-7515-4491-4F65-4D4DB928C85D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33" name="Gráfico 7">
              <a:extLst>
                <a:ext uri="{FF2B5EF4-FFF2-40B4-BE49-F238E27FC236}">
                  <a16:creationId xmlns:a16="http://schemas.microsoft.com/office/drawing/2014/main" id="{391D9641-DD46-783E-9092-2DD62A358459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49" name="Forma libre 48">
                <a:extLst>
                  <a:ext uri="{FF2B5EF4-FFF2-40B4-BE49-F238E27FC236}">
                    <a16:creationId xmlns:a16="http://schemas.microsoft.com/office/drawing/2014/main" id="{5AB0FC76-7E45-D422-E178-57A5C78FFA71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0BE4ACC3-2850-AE75-843A-9243FF2EB46F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0B0BD5B0-B8D9-79F0-AF8C-2E9AB0E8E5E5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C452FAB4-C34A-F781-17E8-2472F991CEBB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185A9B17-6F43-D5C5-DDAC-662069A7478A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07DF75C7-6C03-AC01-1FEC-77F2CC9A9EA1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148DD4F0-D77F-54AF-3C38-90D13E52B220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8E00C436-2B60-1A6D-E57C-9787ADD6FE0C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E845EC18-18BC-A4F9-A47E-199603994CF4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311E40E3-1333-EA10-ED26-4FB3C111B7C0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068A630B-A9EA-73FC-88A2-5D9816375218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4BBC8747-A933-5EC8-BAF9-B3453FA9FAA4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EC19DBC8-AD57-7A8A-6428-87E3E4619A3D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6D1A49DC-5303-9130-B472-7F9160E94058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A2588848-5362-F02A-038C-ABEF7CCD694C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860979C6-9DA7-CA7E-B683-DB2CFA0CDC16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4FDC7C7D-684B-C466-B2E6-618344CF55F6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6CDD7E1E-D5E6-AEE6-559D-984DCC7ACA39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E5AFBDB0-BA37-6AD0-F207-FD0DC9EDB1D8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ACA8885C-EC98-E190-FA48-E057C424225A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6212DE3-D918-8CB0-A01F-BAE398504465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D07A6806-B74D-580B-B69A-F735237E159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58774CA9-2688-95FD-EB6F-1D1D7C68F015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0" name="Imagen 9">
            <a:extLst>
              <a:ext uri="{FF2B5EF4-FFF2-40B4-BE49-F238E27FC236}">
                <a16:creationId xmlns:a16="http://schemas.microsoft.com/office/drawing/2014/main" id="{4FD00E38-60F4-B404-9CEE-E0184C948DDB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t="13238" b="75948"/>
          <a:stretch/>
        </p:blipFill>
        <p:spPr>
          <a:xfrm>
            <a:off x="179290" y="504532"/>
            <a:ext cx="11833200" cy="74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>
            <a:spLocks noGrp="1"/>
          </p:cNvSpPr>
          <p:nvPr>
            <p:ph type="media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709" y="136525"/>
            <a:ext cx="2682581" cy="34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7">
            <a:extLst>
              <a:ext uri="{FF2B5EF4-FFF2-40B4-BE49-F238E27FC236}">
                <a16:creationId xmlns:a16="http://schemas.microsoft.com/office/drawing/2014/main" id="{D23B7668-4619-89C9-7A37-526EE08BAA83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3" name="Gráfico 7">
              <a:extLst>
                <a:ext uri="{FF2B5EF4-FFF2-40B4-BE49-F238E27FC236}">
                  <a16:creationId xmlns:a16="http://schemas.microsoft.com/office/drawing/2014/main" id="{1956EB48-D86E-AC6A-306B-3623303E2088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DE47CA14-AE0D-6522-4E46-7252A63E2AFD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A3DEC22E-E3FB-E7C0-DD55-AA39B16E7463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ED55D94E-AC57-DBDB-FF6E-47896547ED98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B620A405-9B95-D8F9-E5BF-95E75616ABB2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E3654028-9F86-FF64-B4F7-E043685CE017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A5943EB8-6EBF-5AB5-153C-B5961D6DB31D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1EE4EB36-3F68-2814-7417-192E94702B23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ED0013DE-588D-A1A4-1FBF-8F1036DC4833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CADF811-AB78-AC20-AEF4-3274D4D4C060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F09F8F6A-0E16-AB85-3A92-C1FC65669A4A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09619C13-134F-BCD6-2B36-5C911BE790F5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1D0A94C-E8BA-791D-3139-3683CB145636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353F77D0-99DF-8BB7-F48B-C3ADF4F2C8D3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3CC651-5A5F-AB76-11F8-B63EB0D84959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7253823-BEB6-1EDA-D76E-EC50A948E5F1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3413E36B-0F7D-967A-4FD1-7174E2956B38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34BB244-809B-CF6B-8C67-4FA6A49DCBC1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5C56C01C-EEE8-8018-095C-ED81D3861A78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3E436A6E-2D45-C00E-F4F0-C1623405DD19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B0B9AA3-5DEF-DCFC-A1C0-409A30157024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629EE4-BA82-05F7-BCFE-8FD8ADB49049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E9AB3AC5-2B5E-7AC7-BE19-C27996F49E6F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487973B-9FD0-4514-E452-1993C3BEABF0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9" name="Google Shape;31;p22">
            <a:extLst>
              <a:ext uri="{FF2B5EF4-FFF2-40B4-BE49-F238E27FC236}">
                <a16:creationId xmlns:a16="http://schemas.microsoft.com/office/drawing/2014/main" id="{56282BC4-A0BF-6C0B-4006-A92D6D2ADEC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0701" y="509549"/>
            <a:ext cx="11830598" cy="617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AC89A5-3C49-D173-D191-6B633EF96AA4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4CE18C-67B2-C340-5781-7524A880C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5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3" y="6356352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2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26" Type="http://schemas.openxmlformats.org/officeDocument/2006/relationships/image" Target="../media/image37.png"/><Relationship Id="rId39" Type="http://schemas.openxmlformats.org/officeDocument/2006/relationships/image" Target="../media/image50.png"/><Relationship Id="rId21" Type="http://schemas.openxmlformats.org/officeDocument/2006/relationships/image" Target="../media/image32.png"/><Relationship Id="rId34" Type="http://schemas.openxmlformats.org/officeDocument/2006/relationships/image" Target="../media/image45.png"/><Relationship Id="rId42" Type="http://schemas.openxmlformats.org/officeDocument/2006/relationships/image" Target="../media/image53.png"/><Relationship Id="rId47" Type="http://schemas.openxmlformats.org/officeDocument/2006/relationships/image" Target="../media/image58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29" Type="http://schemas.openxmlformats.org/officeDocument/2006/relationships/image" Target="../media/image40.png"/><Relationship Id="rId11" Type="http://schemas.openxmlformats.org/officeDocument/2006/relationships/image" Target="../media/image22.png"/><Relationship Id="rId24" Type="http://schemas.openxmlformats.org/officeDocument/2006/relationships/image" Target="../media/image35.png"/><Relationship Id="rId32" Type="http://schemas.openxmlformats.org/officeDocument/2006/relationships/image" Target="../media/image43.png"/><Relationship Id="rId37" Type="http://schemas.openxmlformats.org/officeDocument/2006/relationships/image" Target="../media/image48.png"/><Relationship Id="rId40" Type="http://schemas.openxmlformats.org/officeDocument/2006/relationships/image" Target="../media/image51.png"/><Relationship Id="rId45" Type="http://schemas.openxmlformats.org/officeDocument/2006/relationships/image" Target="../media/image56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23" Type="http://schemas.openxmlformats.org/officeDocument/2006/relationships/image" Target="../media/image34.png"/><Relationship Id="rId28" Type="http://schemas.openxmlformats.org/officeDocument/2006/relationships/image" Target="../media/image39.png"/><Relationship Id="rId36" Type="http://schemas.openxmlformats.org/officeDocument/2006/relationships/image" Target="../media/image47.png"/><Relationship Id="rId49" Type="http://schemas.openxmlformats.org/officeDocument/2006/relationships/image" Target="../media/image60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31" Type="http://schemas.openxmlformats.org/officeDocument/2006/relationships/image" Target="../media/image42.png"/><Relationship Id="rId44" Type="http://schemas.openxmlformats.org/officeDocument/2006/relationships/image" Target="../media/image55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Relationship Id="rId22" Type="http://schemas.openxmlformats.org/officeDocument/2006/relationships/image" Target="../media/image33.png"/><Relationship Id="rId27" Type="http://schemas.openxmlformats.org/officeDocument/2006/relationships/image" Target="../media/image38.png"/><Relationship Id="rId30" Type="http://schemas.openxmlformats.org/officeDocument/2006/relationships/image" Target="../media/image41.png"/><Relationship Id="rId35" Type="http://schemas.openxmlformats.org/officeDocument/2006/relationships/image" Target="../media/image46.png"/><Relationship Id="rId43" Type="http://schemas.openxmlformats.org/officeDocument/2006/relationships/image" Target="../media/image54.png"/><Relationship Id="rId48" Type="http://schemas.openxmlformats.org/officeDocument/2006/relationships/image" Target="../media/image59.png"/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5" Type="http://schemas.openxmlformats.org/officeDocument/2006/relationships/image" Target="../media/image36.png"/><Relationship Id="rId33" Type="http://schemas.openxmlformats.org/officeDocument/2006/relationships/image" Target="../media/image44.png"/><Relationship Id="rId38" Type="http://schemas.openxmlformats.org/officeDocument/2006/relationships/image" Target="../media/image49.png"/><Relationship Id="rId46" Type="http://schemas.openxmlformats.org/officeDocument/2006/relationships/image" Target="../media/image57.png"/><Relationship Id="rId20" Type="http://schemas.openxmlformats.org/officeDocument/2006/relationships/image" Target="../media/image31.png"/><Relationship Id="rId41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26" Type="http://schemas.openxmlformats.org/officeDocument/2006/relationships/image" Target="../media/image84.png"/><Relationship Id="rId39" Type="http://schemas.openxmlformats.org/officeDocument/2006/relationships/image" Target="../media/image97.png"/><Relationship Id="rId21" Type="http://schemas.openxmlformats.org/officeDocument/2006/relationships/image" Target="../media/image79.png"/><Relationship Id="rId34" Type="http://schemas.openxmlformats.org/officeDocument/2006/relationships/image" Target="../media/image92.png"/><Relationship Id="rId42" Type="http://schemas.openxmlformats.org/officeDocument/2006/relationships/image" Target="../media/image100.png"/><Relationship Id="rId47" Type="http://schemas.openxmlformats.org/officeDocument/2006/relationships/image" Target="../media/image105.png"/><Relationship Id="rId7" Type="http://schemas.openxmlformats.org/officeDocument/2006/relationships/image" Target="../media/image65.png"/><Relationship Id="rId2" Type="http://schemas.openxmlformats.org/officeDocument/2006/relationships/image" Target="../media/image61.png"/><Relationship Id="rId16" Type="http://schemas.openxmlformats.org/officeDocument/2006/relationships/image" Target="../media/image74.png"/><Relationship Id="rId29" Type="http://schemas.openxmlformats.org/officeDocument/2006/relationships/image" Target="../media/image87.png"/><Relationship Id="rId11" Type="http://schemas.openxmlformats.org/officeDocument/2006/relationships/image" Target="../media/image69.png"/><Relationship Id="rId24" Type="http://schemas.openxmlformats.org/officeDocument/2006/relationships/image" Target="../media/image82.png"/><Relationship Id="rId32" Type="http://schemas.openxmlformats.org/officeDocument/2006/relationships/image" Target="../media/image90.png"/><Relationship Id="rId37" Type="http://schemas.openxmlformats.org/officeDocument/2006/relationships/image" Target="../media/image95.png"/><Relationship Id="rId40" Type="http://schemas.openxmlformats.org/officeDocument/2006/relationships/image" Target="../media/image98.png"/><Relationship Id="rId45" Type="http://schemas.openxmlformats.org/officeDocument/2006/relationships/image" Target="../media/image103.png"/><Relationship Id="rId5" Type="http://schemas.openxmlformats.org/officeDocument/2006/relationships/image" Target="../media/image64.png"/><Relationship Id="rId15" Type="http://schemas.openxmlformats.org/officeDocument/2006/relationships/image" Target="../media/image73.png"/><Relationship Id="rId23" Type="http://schemas.openxmlformats.org/officeDocument/2006/relationships/image" Target="../media/image81.png"/><Relationship Id="rId28" Type="http://schemas.openxmlformats.org/officeDocument/2006/relationships/image" Target="../media/image86.png"/><Relationship Id="rId36" Type="http://schemas.openxmlformats.org/officeDocument/2006/relationships/image" Target="../media/image94.png"/><Relationship Id="rId49" Type="http://schemas.openxmlformats.org/officeDocument/2006/relationships/image" Target="../media/image107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31" Type="http://schemas.openxmlformats.org/officeDocument/2006/relationships/image" Target="../media/image89.png"/><Relationship Id="rId44" Type="http://schemas.openxmlformats.org/officeDocument/2006/relationships/image" Target="../media/image102.png"/><Relationship Id="rId4" Type="http://schemas.openxmlformats.org/officeDocument/2006/relationships/image" Target="../media/image63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Relationship Id="rId22" Type="http://schemas.openxmlformats.org/officeDocument/2006/relationships/image" Target="../media/image80.png"/><Relationship Id="rId27" Type="http://schemas.openxmlformats.org/officeDocument/2006/relationships/image" Target="../media/image85.png"/><Relationship Id="rId30" Type="http://schemas.openxmlformats.org/officeDocument/2006/relationships/image" Target="../media/image88.png"/><Relationship Id="rId35" Type="http://schemas.openxmlformats.org/officeDocument/2006/relationships/image" Target="../media/image93.png"/><Relationship Id="rId43" Type="http://schemas.openxmlformats.org/officeDocument/2006/relationships/image" Target="../media/image101.png"/><Relationship Id="rId48" Type="http://schemas.openxmlformats.org/officeDocument/2006/relationships/image" Target="../media/image106.png"/><Relationship Id="rId8" Type="http://schemas.openxmlformats.org/officeDocument/2006/relationships/image" Target="../media/image66.png"/><Relationship Id="rId3" Type="http://schemas.openxmlformats.org/officeDocument/2006/relationships/image" Target="../media/image62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5" Type="http://schemas.openxmlformats.org/officeDocument/2006/relationships/image" Target="../media/image83.png"/><Relationship Id="rId33" Type="http://schemas.openxmlformats.org/officeDocument/2006/relationships/image" Target="../media/image91.png"/><Relationship Id="rId38" Type="http://schemas.openxmlformats.org/officeDocument/2006/relationships/image" Target="../media/image96.png"/><Relationship Id="rId46" Type="http://schemas.openxmlformats.org/officeDocument/2006/relationships/image" Target="../media/image104.png"/><Relationship Id="rId20" Type="http://schemas.openxmlformats.org/officeDocument/2006/relationships/image" Target="../media/image78.png"/><Relationship Id="rId41" Type="http://schemas.openxmlformats.org/officeDocument/2006/relationships/image" Target="../media/image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9B0B263-C8FD-599E-3F7D-EDA622032CCC}"/>
              </a:ext>
            </a:extLst>
          </p:cNvPr>
          <p:cNvSpPr txBox="1"/>
          <p:nvPr/>
        </p:nvSpPr>
        <p:spPr>
          <a:xfrm>
            <a:off x="856360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accent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chemeClr val="bg1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chemeClr val="bg1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chemeClr val="bg1"/>
              </a:solidFill>
              <a:latin typeface="Pulso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D00800-2E9D-795B-38A4-A5B9384F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34E7295-4992-B0CD-DA96-2B7475C24581}"/>
              </a:ext>
            </a:extLst>
          </p:cNvPr>
          <p:cNvGrpSpPr/>
          <p:nvPr/>
        </p:nvGrpSpPr>
        <p:grpSpPr>
          <a:xfrm>
            <a:off x="971166" y="5901310"/>
            <a:ext cx="3611717" cy="360000"/>
            <a:chOff x="971169" y="5815800"/>
            <a:chExt cx="3611717" cy="360000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3ECD646-CFD0-AB82-9B14-CE49223ABBDC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16B6F199-35AC-5ADB-03BA-C7E9D0F3F4DE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áfico 43">
                <a:extLst>
                  <a:ext uri="{FF2B5EF4-FFF2-40B4-BE49-F238E27FC236}">
                    <a16:creationId xmlns:a16="http://schemas.microsoft.com/office/drawing/2014/main" id="{B66268D4-73EE-CE5C-0852-F2A0F1633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8BA1391-1E2D-8794-3DA3-B4F5EFBB589B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AFE903C-3C38-4F07-92D0-DAA7AFE4E79E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0C4C4A65-CBEF-D60F-AABF-504E89E71836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BE7F90DF-41CF-B306-5CA7-593AEA3702DD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6F004B1E-83F6-0A8E-FF2A-1D881B018867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3422C045-3B1A-203D-75B5-F8DBE77A6FF1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10996B4F-E0DA-666A-FEF4-67229121C782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8ECEC947-5F3A-A836-FF20-5C3F000730F6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077E12F6-005A-2FEE-95FB-EEF8D5D573A2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C2151860-CBC3-7A75-15DB-596F15809B2F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822F74CD-1859-99BA-284C-D67314584371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9CCDD016-9144-4E1F-2F12-60FEDF1EDD94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B3A1F07-357D-CD9C-2978-F806CC2F178B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28F5D013-67A1-AB35-0E73-484483AAD07E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4500717B-8C2C-7D03-B278-96D0A26638BA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E240FC5A-427D-2F3F-C00D-641B3F4B52D0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D2061A7E-5BEA-490D-68A2-EF0837EAC31D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48E7CACD-C109-1B6E-5C86-29E386B8A242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B2C03A04-E0DA-2CDA-8772-95135CCB50E2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AF3C580D-BE70-F7BB-0F33-D1EAB26CE108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C455B374-E7F9-D602-A0DF-49CE41AC4066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D3BA7DD7-D383-CFAC-98A6-AEC5722810DD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38DB32FD-E573-9FA3-6829-6F2067CE7CB7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8CAB3F0D-342C-90B0-6F7D-654D040F1B4F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555A393D-3997-00CB-CA27-E6D7E71684EA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5B9E0E8B-7063-7C2D-F0EE-1E2E456978B1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C96DBAB6-BF4C-B9B4-ACC7-88DED3363A6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91BDE863-9F20-B962-E4D4-16CF5107160C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25B286E2-A0C4-0B5B-3031-9E0ABA1FE712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AF6F2453-B746-8FB9-50D1-A8926FFB3739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orma libre 42">
                <a:extLst>
                  <a:ext uri="{FF2B5EF4-FFF2-40B4-BE49-F238E27FC236}">
                    <a16:creationId xmlns:a16="http://schemas.microsoft.com/office/drawing/2014/main" id="{2E2705AD-4C3C-5288-39C4-2BCBD5E096CB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orma libre 43">
                <a:extLst>
                  <a:ext uri="{FF2B5EF4-FFF2-40B4-BE49-F238E27FC236}">
                    <a16:creationId xmlns:a16="http://schemas.microsoft.com/office/drawing/2014/main" id="{D1D18615-982C-054F-52EA-A1D0DF334D1B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orma libre 44">
                <a:extLst>
                  <a:ext uri="{FF2B5EF4-FFF2-40B4-BE49-F238E27FC236}">
                    <a16:creationId xmlns:a16="http://schemas.microsoft.com/office/drawing/2014/main" id="{1028BEBE-4D9C-0F7F-0D34-33F3A27E68D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70D5F466-159C-FA02-6016-A5B7DBA0AAAB}"/>
              </a:ext>
            </a:extLst>
          </p:cNvPr>
          <p:cNvGrpSpPr/>
          <p:nvPr/>
        </p:nvGrpSpPr>
        <p:grpSpPr>
          <a:xfrm>
            <a:off x="10191754" y="6081310"/>
            <a:ext cx="1587350" cy="133200"/>
            <a:chOff x="10191754" y="6367132"/>
            <a:chExt cx="1587350" cy="133200"/>
          </a:xfrm>
        </p:grpSpPr>
        <p:sp>
          <p:nvSpPr>
            <p:cNvPr id="116" name="Elipse 115">
              <a:extLst>
                <a:ext uri="{FF2B5EF4-FFF2-40B4-BE49-F238E27FC236}">
                  <a16:creationId xmlns:a16="http://schemas.microsoft.com/office/drawing/2014/main" id="{890B4700-5005-B827-DE89-6AE578303451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Elipse 116">
              <a:extLst>
                <a:ext uri="{FF2B5EF4-FFF2-40B4-BE49-F238E27FC236}">
                  <a16:creationId xmlns:a16="http://schemas.microsoft.com/office/drawing/2014/main" id="{0079779E-5B89-C8A7-22AD-92BF26309803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upo 117">
              <a:extLst>
                <a:ext uri="{FF2B5EF4-FFF2-40B4-BE49-F238E27FC236}">
                  <a16:creationId xmlns:a16="http://schemas.microsoft.com/office/drawing/2014/main" id="{FEBAA44E-CC64-5723-CD0E-703B68584CEF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192C89DD-0AC2-9F30-118A-C1B82AB5DA62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Elipse 122">
                <a:extLst>
                  <a:ext uri="{FF2B5EF4-FFF2-40B4-BE49-F238E27FC236}">
                    <a16:creationId xmlns:a16="http://schemas.microsoft.com/office/drawing/2014/main" id="{62F490E7-BF5C-8CF6-2BF0-8D4F0CE2C431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48209992-0D25-67DA-9956-8FBB9B03012D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21CF6B97-6005-25EA-C767-43B7A6D32B95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FB0E1E42-E73D-303D-5BBA-9C9199CD46C1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4" name="Google Shape;63;p1">
            <a:extLst>
              <a:ext uri="{FF2B5EF4-FFF2-40B4-BE49-F238E27FC236}">
                <a16:creationId xmlns:a16="http://schemas.microsoft.com/office/drawing/2014/main" id="{DDF2D892-02CB-06E5-F63D-CB27D3F3A697}"/>
              </a:ext>
            </a:extLst>
          </p:cNvPr>
          <p:cNvSpPr txBox="1"/>
          <p:nvPr/>
        </p:nvSpPr>
        <p:spPr>
          <a:xfrm>
            <a:off x="871110" y="5263456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Pulso" pitchFamily="2" charset="0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56" name="Grupo 255">
            <a:extLst>
              <a:ext uri="{FF2B5EF4-FFF2-40B4-BE49-F238E27FC236}">
                <a16:creationId xmlns:a16="http://schemas.microsoft.com/office/drawing/2014/main" id="{E711D3AB-AC9D-ED56-601F-84D6E2090716}"/>
              </a:ext>
            </a:extLst>
          </p:cNvPr>
          <p:cNvGrpSpPr/>
          <p:nvPr/>
        </p:nvGrpSpPr>
        <p:grpSpPr>
          <a:xfrm>
            <a:off x="957329" y="1539977"/>
            <a:ext cx="2023929" cy="202433"/>
            <a:chOff x="6327961" y="1882108"/>
            <a:chExt cx="2501739" cy="250224"/>
          </a:xfrm>
        </p:grpSpPr>
        <p:sp>
          <p:nvSpPr>
            <p:cNvPr id="257" name="Forma libre 256">
              <a:extLst>
                <a:ext uri="{FF2B5EF4-FFF2-40B4-BE49-F238E27FC236}">
                  <a16:creationId xmlns:a16="http://schemas.microsoft.com/office/drawing/2014/main" id="{7FB3A86D-A0DC-6C48-D8DA-2585CBD9C157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8" name="Forma libre 257">
              <a:extLst>
                <a:ext uri="{FF2B5EF4-FFF2-40B4-BE49-F238E27FC236}">
                  <a16:creationId xmlns:a16="http://schemas.microsoft.com/office/drawing/2014/main" id="{2CF68871-5309-2A58-6A56-A04271FD6996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9" name="Forma libre 258">
              <a:extLst>
                <a:ext uri="{FF2B5EF4-FFF2-40B4-BE49-F238E27FC236}">
                  <a16:creationId xmlns:a16="http://schemas.microsoft.com/office/drawing/2014/main" id="{B94B7E16-B800-033E-86F5-BAE41621A260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0" name="Forma libre 259">
              <a:extLst>
                <a:ext uri="{FF2B5EF4-FFF2-40B4-BE49-F238E27FC236}">
                  <a16:creationId xmlns:a16="http://schemas.microsoft.com/office/drawing/2014/main" id="{851357E5-5623-4C04-AA87-DD324C74E3AA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1" name="Forma libre 260">
              <a:extLst>
                <a:ext uri="{FF2B5EF4-FFF2-40B4-BE49-F238E27FC236}">
                  <a16:creationId xmlns:a16="http://schemas.microsoft.com/office/drawing/2014/main" id="{F471510B-EF71-ECDF-8916-3885FF0D9C21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2" name="Forma libre 261">
              <a:extLst>
                <a:ext uri="{FF2B5EF4-FFF2-40B4-BE49-F238E27FC236}">
                  <a16:creationId xmlns:a16="http://schemas.microsoft.com/office/drawing/2014/main" id="{C240E1C3-6C6D-1874-882E-06ADB4A2332B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3" name="Forma libre 262">
              <a:extLst>
                <a:ext uri="{FF2B5EF4-FFF2-40B4-BE49-F238E27FC236}">
                  <a16:creationId xmlns:a16="http://schemas.microsoft.com/office/drawing/2014/main" id="{AB2B29BE-DA7E-F81A-2EA5-BC795D64E51A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4" name="Forma libre 263">
              <a:extLst>
                <a:ext uri="{FF2B5EF4-FFF2-40B4-BE49-F238E27FC236}">
                  <a16:creationId xmlns:a16="http://schemas.microsoft.com/office/drawing/2014/main" id="{B71E337B-F94C-03A1-E909-F2FBF514727B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5" name="Forma libre 264">
              <a:extLst>
                <a:ext uri="{FF2B5EF4-FFF2-40B4-BE49-F238E27FC236}">
                  <a16:creationId xmlns:a16="http://schemas.microsoft.com/office/drawing/2014/main" id="{0283D584-506D-B6F6-5E4C-37A5EE4F6B1A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6" name="Forma libre 265">
              <a:extLst>
                <a:ext uri="{FF2B5EF4-FFF2-40B4-BE49-F238E27FC236}">
                  <a16:creationId xmlns:a16="http://schemas.microsoft.com/office/drawing/2014/main" id="{66D93615-F6A0-B77C-B1D2-D9CD365C0025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7" name="Forma libre 266">
              <a:extLst>
                <a:ext uri="{FF2B5EF4-FFF2-40B4-BE49-F238E27FC236}">
                  <a16:creationId xmlns:a16="http://schemas.microsoft.com/office/drawing/2014/main" id="{C736C0CA-6FF0-F3FD-E128-0B52D9993F48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8" name="Forma libre 267">
              <a:extLst>
                <a:ext uri="{FF2B5EF4-FFF2-40B4-BE49-F238E27FC236}">
                  <a16:creationId xmlns:a16="http://schemas.microsoft.com/office/drawing/2014/main" id="{472C4A8A-9507-03D1-2D65-E3ECEA181924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9" name="Forma libre 268">
              <a:extLst>
                <a:ext uri="{FF2B5EF4-FFF2-40B4-BE49-F238E27FC236}">
                  <a16:creationId xmlns:a16="http://schemas.microsoft.com/office/drawing/2014/main" id="{D40C4044-0451-7F91-151C-47FCC7CE546F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0" name="Forma libre 269">
              <a:extLst>
                <a:ext uri="{FF2B5EF4-FFF2-40B4-BE49-F238E27FC236}">
                  <a16:creationId xmlns:a16="http://schemas.microsoft.com/office/drawing/2014/main" id="{973473B0-7E5D-0F90-A554-D3172B3F5CC6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1" name="Forma libre 270">
              <a:extLst>
                <a:ext uri="{FF2B5EF4-FFF2-40B4-BE49-F238E27FC236}">
                  <a16:creationId xmlns:a16="http://schemas.microsoft.com/office/drawing/2014/main" id="{69558E12-FF86-AE5E-7C71-CEE899E786F4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2" name="Forma libre 271">
              <a:extLst>
                <a:ext uri="{FF2B5EF4-FFF2-40B4-BE49-F238E27FC236}">
                  <a16:creationId xmlns:a16="http://schemas.microsoft.com/office/drawing/2014/main" id="{8DD41591-466E-AD6B-22C2-D12767A1C4AF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19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t="16245" b="16245"/>
          <a:stretch/>
        </p:blipFill>
        <p:spPr>
          <a:xfrm>
            <a:off x="-1" y="3"/>
            <a:ext cx="12243141" cy="689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7707630" y="3274074"/>
            <a:ext cx="4067907" cy="537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7879443" y="3397978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dirty="0">
                <a:solidFill>
                  <a:srgbClr val="4014A1"/>
                </a:solidFill>
                <a:latin typeface="Pulso" pitchFamily="2" charset="0"/>
                <a:ea typeface="Roboto Thin"/>
                <a:cs typeface="Roboto Thin"/>
                <a:sym typeface="Roboto Thin"/>
              </a:rPr>
              <a:t>TÍTULO</a:t>
            </a:r>
            <a:endParaRPr dirty="0">
              <a:latin typeface="Pulso" pitchFamily="2" charset="0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707628" y="5515216"/>
            <a:ext cx="4067907" cy="472872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707629" y="3811790"/>
            <a:ext cx="4067908" cy="1703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7879443" y="4519123"/>
            <a:ext cx="36230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rgbClr val="4014A1"/>
                </a:solidFill>
                <a:latin typeface="Pulso" pitchFamily="2" charset="0"/>
                <a:ea typeface="Roboto Thin"/>
                <a:cs typeface="Roboto Thin"/>
                <a:sym typeface="Roboto Thin"/>
              </a:rPr>
              <a:t>Texto corto</a:t>
            </a:r>
            <a:endParaRPr dirty="0"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0546A16-8CC4-B3A9-CDF7-429C42BB51B1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B3E6C247-BD9A-27B0-8711-3C3E0C3B30F9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rgbClr val="FBB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0318C6F-F029-0DF9-5288-A2F05A7B1D9F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75D4AA5A-E8CB-0FFE-4D3D-BC1BC4436175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024101C2-99C0-5BF5-2634-43D5D4C0C6FE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D2FDAC19-BE85-4777-25BE-6C5B5002A0A4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AC8378DC-95D9-6D44-A970-3BE1D0A9C55D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B264B425-A8DC-D573-F183-D6BC1BED1E6F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65E5C78A-81F7-AEBA-7BFE-80B4ED32B06A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áfico 7">
            <a:extLst>
              <a:ext uri="{FF2B5EF4-FFF2-40B4-BE49-F238E27FC236}">
                <a16:creationId xmlns:a16="http://schemas.microsoft.com/office/drawing/2014/main" id="{B093B20B-23BA-EB01-37F9-07FC43784869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46" name="Gráfico 7">
              <a:extLst>
                <a:ext uri="{FF2B5EF4-FFF2-40B4-BE49-F238E27FC236}">
                  <a16:creationId xmlns:a16="http://schemas.microsoft.com/office/drawing/2014/main" id="{AA282AD3-2FE6-4B37-A324-53AB8D978A0B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406ADEE2-07AA-CF68-FDD6-6B3DDC88FC3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57A005AA-6210-7A45-65B7-A672CD12DE53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orma libre 127">
                <a:extLst>
                  <a:ext uri="{FF2B5EF4-FFF2-40B4-BE49-F238E27FC236}">
                    <a16:creationId xmlns:a16="http://schemas.microsoft.com/office/drawing/2014/main" id="{786D2FD9-0683-78B6-8AE8-3775A0CD553D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orma libre 128">
                <a:extLst>
                  <a:ext uri="{FF2B5EF4-FFF2-40B4-BE49-F238E27FC236}">
                    <a16:creationId xmlns:a16="http://schemas.microsoft.com/office/drawing/2014/main" id="{ED48DCAF-2A38-F922-BCF2-F2F92D54E391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orma libre 129">
                <a:extLst>
                  <a:ext uri="{FF2B5EF4-FFF2-40B4-BE49-F238E27FC236}">
                    <a16:creationId xmlns:a16="http://schemas.microsoft.com/office/drawing/2014/main" id="{F6736695-E2E8-DF5E-16DC-D28A97D76F1F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orma libre 130">
                <a:extLst>
                  <a:ext uri="{FF2B5EF4-FFF2-40B4-BE49-F238E27FC236}">
                    <a16:creationId xmlns:a16="http://schemas.microsoft.com/office/drawing/2014/main" id="{2F239801-221D-1D92-3317-4E2870503842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orma libre 131">
                <a:extLst>
                  <a:ext uri="{FF2B5EF4-FFF2-40B4-BE49-F238E27FC236}">
                    <a16:creationId xmlns:a16="http://schemas.microsoft.com/office/drawing/2014/main" id="{99357F6A-C8EF-9AAE-1579-DAD57DA8EFD1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orma libre 132">
                <a:extLst>
                  <a:ext uri="{FF2B5EF4-FFF2-40B4-BE49-F238E27FC236}">
                    <a16:creationId xmlns:a16="http://schemas.microsoft.com/office/drawing/2014/main" id="{06E86309-ADA8-55F9-0C17-CD55BA817FC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960FF3AB-A9E5-7F76-071A-EF48CAFF0B6B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33D83EB9-E6A5-3B0C-517B-211D72616055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D58B614E-7069-A0BB-A9AF-CAE5951DB832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7660D8A3-4C35-3A93-BDBF-8BF94212BAB7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8E545A73-870F-ADD4-F80D-11A95AABA622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EB6D0397-739F-31DF-5E2F-B73D8B11FC86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135DB898-2F24-666D-1DDA-FFDBA57B2F61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1C967778-E494-D36B-2515-CFB01F4ED554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28B0BB7D-0338-2DB3-DDD2-79718DD22AE4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743AC20-4FDF-7125-B19F-EA717488CA2C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7809D873-4ADE-F3DB-C76F-AA9A7B63E670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FAAA4CC5-6649-A968-5126-948DBB1BE556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BBFCA83-DF9D-6392-5CDD-1F9AD39C7A4F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6A482AA-79AB-CBC6-AD9D-6BC5B997AAC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6695E51C-A725-01EA-6DEE-C0806134994C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52" name="Grupo 151">
            <a:extLst>
              <a:ext uri="{FF2B5EF4-FFF2-40B4-BE49-F238E27FC236}">
                <a16:creationId xmlns:a16="http://schemas.microsoft.com/office/drawing/2014/main" id="{4D81E5C7-3A29-5993-B08B-4112F9515115}"/>
              </a:ext>
            </a:extLst>
          </p:cNvPr>
          <p:cNvGrpSpPr/>
          <p:nvPr/>
        </p:nvGrpSpPr>
        <p:grpSpPr>
          <a:xfrm>
            <a:off x="430474" y="6330939"/>
            <a:ext cx="1682517" cy="168285"/>
            <a:chOff x="6327961" y="1882108"/>
            <a:chExt cx="2501739" cy="250224"/>
          </a:xfrm>
        </p:grpSpPr>
        <p:sp>
          <p:nvSpPr>
            <p:cNvPr id="153" name="Forma libre 152">
              <a:extLst>
                <a:ext uri="{FF2B5EF4-FFF2-40B4-BE49-F238E27FC236}">
                  <a16:creationId xmlns:a16="http://schemas.microsoft.com/office/drawing/2014/main" id="{93F05F70-EA7B-8675-456B-9129A82B015D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orma libre 153">
              <a:extLst>
                <a:ext uri="{FF2B5EF4-FFF2-40B4-BE49-F238E27FC236}">
                  <a16:creationId xmlns:a16="http://schemas.microsoft.com/office/drawing/2014/main" id="{99D955F2-E27B-9C77-3CBE-028FF00B4283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orma libre 154">
              <a:extLst>
                <a:ext uri="{FF2B5EF4-FFF2-40B4-BE49-F238E27FC236}">
                  <a16:creationId xmlns:a16="http://schemas.microsoft.com/office/drawing/2014/main" id="{831B71E7-3755-BEEE-98B7-7901AA43175F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orma libre 155">
              <a:extLst>
                <a:ext uri="{FF2B5EF4-FFF2-40B4-BE49-F238E27FC236}">
                  <a16:creationId xmlns:a16="http://schemas.microsoft.com/office/drawing/2014/main" id="{2A3C7E5A-135D-32F6-B995-3E853C17D168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orma libre 156">
              <a:extLst>
                <a:ext uri="{FF2B5EF4-FFF2-40B4-BE49-F238E27FC236}">
                  <a16:creationId xmlns:a16="http://schemas.microsoft.com/office/drawing/2014/main" id="{632BCB70-B6E8-8649-AA93-CED8A11A15D6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orma libre 157">
              <a:extLst>
                <a:ext uri="{FF2B5EF4-FFF2-40B4-BE49-F238E27FC236}">
                  <a16:creationId xmlns:a16="http://schemas.microsoft.com/office/drawing/2014/main" id="{F48CF40B-C589-B29C-5927-11981BFAA182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orma libre 158">
              <a:extLst>
                <a:ext uri="{FF2B5EF4-FFF2-40B4-BE49-F238E27FC236}">
                  <a16:creationId xmlns:a16="http://schemas.microsoft.com/office/drawing/2014/main" id="{5F2DC18B-77D3-D8D4-83E5-B172D6DF9ADB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orma libre 159">
              <a:extLst>
                <a:ext uri="{FF2B5EF4-FFF2-40B4-BE49-F238E27FC236}">
                  <a16:creationId xmlns:a16="http://schemas.microsoft.com/office/drawing/2014/main" id="{0F08A01D-9F56-9118-699B-ECB3A7C610E6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orma libre 160">
              <a:extLst>
                <a:ext uri="{FF2B5EF4-FFF2-40B4-BE49-F238E27FC236}">
                  <a16:creationId xmlns:a16="http://schemas.microsoft.com/office/drawing/2014/main" id="{4BE8D62B-2644-926C-230C-7905BA88886C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orma libre 161">
              <a:extLst>
                <a:ext uri="{FF2B5EF4-FFF2-40B4-BE49-F238E27FC236}">
                  <a16:creationId xmlns:a16="http://schemas.microsoft.com/office/drawing/2014/main" id="{E475084E-502F-40A4-9687-AD4BA0AD1186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orma libre 162">
              <a:extLst>
                <a:ext uri="{FF2B5EF4-FFF2-40B4-BE49-F238E27FC236}">
                  <a16:creationId xmlns:a16="http://schemas.microsoft.com/office/drawing/2014/main" id="{07C572BE-AC64-34EA-358A-54F272FDA9F3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orma libre 163">
              <a:extLst>
                <a:ext uri="{FF2B5EF4-FFF2-40B4-BE49-F238E27FC236}">
                  <a16:creationId xmlns:a16="http://schemas.microsoft.com/office/drawing/2014/main" id="{08819F59-E6E8-3D0E-CF9E-191CD07AC7F2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orma libre 164">
              <a:extLst>
                <a:ext uri="{FF2B5EF4-FFF2-40B4-BE49-F238E27FC236}">
                  <a16:creationId xmlns:a16="http://schemas.microsoft.com/office/drawing/2014/main" id="{EBED142D-BAF6-565A-1663-BDCD6CB4C233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orma libre 165">
              <a:extLst>
                <a:ext uri="{FF2B5EF4-FFF2-40B4-BE49-F238E27FC236}">
                  <a16:creationId xmlns:a16="http://schemas.microsoft.com/office/drawing/2014/main" id="{C2151F77-CCF2-006C-22CB-B1901F398866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orma libre 166">
              <a:extLst>
                <a:ext uri="{FF2B5EF4-FFF2-40B4-BE49-F238E27FC236}">
                  <a16:creationId xmlns:a16="http://schemas.microsoft.com/office/drawing/2014/main" id="{A0C4E210-19CD-82A0-B0C5-AD830C690AC3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orma libre 167">
              <a:extLst>
                <a:ext uri="{FF2B5EF4-FFF2-40B4-BE49-F238E27FC236}">
                  <a16:creationId xmlns:a16="http://schemas.microsoft.com/office/drawing/2014/main" id="{5739BBD6-3A80-F968-BE2D-F366D66D0E90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 l="2718" t="655" r="1066" b="3127"/>
          <a:stretch/>
        </p:blipFill>
        <p:spPr>
          <a:xfrm>
            <a:off x="0" y="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701560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978" y="1924900"/>
            <a:ext cx="7110045" cy="35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2994920" y="3050984"/>
            <a:ext cx="5512082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¡</a:t>
            </a:r>
            <a:r>
              <a:rPr lang="es-AR" sz="4000" dirty="0" err="1">
                <a:solidFill>
                  <a:srgbClr val="4014A1"/>
                </a:solidFill>
                <a:latin typeface="Pulso" pitchFamily="2" charset="0"/>
                <a:sym typeface="Arial"/>
              </a:rPr>
              <a:t>Resumilo</a:t>
            </a: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 en</a:t>
            </a:r>
            <a:endParaRPr dirty="0"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una frase!</a:t>
            </a:r>
            <a:endParaRPr dirty="0">
              <a:latin typeface="Pulso" pitchFamily="2" charset="0"/>
            </a:endParaRPr>
          </a:p>
        </p:txBody>
      </p:sp>
      <p:pic>
        <p:nvPicPr>
          <p:cNvPr id="199" name="Google Shape;199;p9" descr="Cara Sonriendo Con Estrellas en Apple iOS 15.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6874" y="3737756"/>
            <a:ext cx="523125" cy="5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 txBox="1"/>
          <p:nvPr/>
        </p:nvSpPr>
        <p:spPr>
          <a:xfrm>
            <a:off x="5518695" y="5061192"/>
            <a:ext cx="962606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dirty="0">
                <a:solidFill>
                  <a:srgbClr val="7537F4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#Hashtag</a:t>
            </a:r>
            <a:endParaRPr dirty="0"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CFA8E5C-324A-0634-7327-122FBC425C4A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448E522-B5DA-8394-8634-E1C683F9EABC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C2ABC3E0-F7B8-4B00-A779-CC6D13BE39DB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8FBDB27B-E808-28EE-A4EB-62B4D81097FC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FC518A91-6D50-3350-581B-FCE41E245651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9BBD2791-FA33-64A6-8808-08F1538CFC38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A6745E7-2072-5F5C-26F0-1F1097D140D6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21CCA180-29CD-4CE9-DC12-59A36AD2DD39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367D2FD8-A916-7318-8018-8C6F81C78847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áfico 7">
            <a:extLst>
              <a:ext uri="{FF2B5EF4-FFF2-40B4-BE49-F238E27FC236}">
                <a16:creationId xmlns:a16="http://schemas.microsoft.com/office/drawing/2014/main" id="{FEE823D0-237D-DEDF-A0E2-541A320A359E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46" name="Gráfico 7">
              <a:extLst>
                <a:ext uri="{FF2B5EF4-FFF2-40B4-BE49-F238E27FC236}">
                  <a16:creationId xmlns:a16="http://schemas.microsoft.com/office/drawing/2014/main" id="{56646817-8189-5542-FEEF-4AF8FD794D8C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0E8451C1-3779-B85F-20FD-785AC202D6B4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345C0579-E80E-BF69-7430-80E197D05D7C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orma libre 191">
                <a:extLst>
                  <a:ext uri="{FF2B5EF4-FFF2-40B4-BE49-F238E27FC236}">
                    <a16:creationId xmlns:a16="http://schemas.microsoft.com/office/drawing/2014/main" id="{715347B8-64D8-9739-9436-9B61E457B8C2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orma libre 192">
                <a:extLst>
                  <a:ext uri="{FF2B5EF4-FFF2-40B4-BE49-F238E27FC236}">
                    <a16:creationId xmlns:a16="http://schemas.microsoft.com/office/drawing/2014/main" id="{523962AB-317B-6EE5-1E8C-7EAAFE496A65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orma libre 202">
                <a:extLst>
                  <a:ext uri="{FF2B5EF4-FFF2-40B4-BE49-F238E27FC236}">
                    <a16:creationId xmlns:a16="http://schemas.microsoft.com/office/drawing/2014/main" id="{FE34B792-D5D7-514C-5029-2A12057EBA23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orma libre 203">
                <a:extLst>
                  <a:ext uri="{FF2B5EF4-FFF2-40B4-BE49-F238E27FC236}">
                    <a16:creationId xmlns:a16="http://schemas.microsoft.com/office/drawing/2014/main" id="{CCBFF290-4361-35FB-D294-7F28FD279A38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orma libre 204">
                <a:extLst>
                  <a:ext uri="{FF2B5EF4-FFF2-40B4-BE49-F238E27FC236}">
                    <a16:creationId xmlns:a16="http://schemas.microsoft.com/office/drawing/2014/main" id="{FA6EF0E1-1F9D-E1C3-B061-9FACE3E1B0D2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orma libre 205">
                <a:extLst>
                  <a:ext uri="{FF2B5EF4-FFF2-40B4-BE49-F238E27FC236}">
                    <a16:creationId xmlns:a16="http://schemas.microsoft.com/office/drawing/2014/main" id="{9FECEE03-422E-79B5-11AF-BAE29B0F83C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42934D96-3376-4225-572F-0807D2A3EC03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B8F5A60E-446D-B624-BDAF-1F617725E7F3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CFD9E704-AFEB-FA6C-CDBD-CB671B18B20A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1B0E8135-F7D7-86A5-0F67-1CE8DC5C9FFB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B7B031F3-A105-7413-A195-590A6A59B851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F5AE96E3-0C62-9DF7-133D-DDC699D2BE8A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3204A882-ECBE-8829-099E-CCED5B2115CD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CA3C112B-6E16-F0A4-2A08-E6A65D7C1CD3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18E13BC1-C832-BF30-0ECF-FC6A80B65C27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2602300-DE5F-F557-2838-4461E51B81F7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EAAF2B0A-0159-F5F9-1FEB-B95B06B8690B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2529F691-8421-8B56-0E57-D189CE00097A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642B2BAE-489F-C5CB-BA10-E02B924CE816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1BD136B5-9499-ED07-3C19-AB2783C9299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C72A4DEC-2237-97EB-7C72-C6E53FA5CDF4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22" name="Grupo 221">
            <a:extLst>
              <a:ext uri="{FF2B5EF4-FFF2-40B4-BE49-F238E27FC236}">
                <a16:creationId xmlns:a16="http://schemas.microsoft.com/office/drawing/2014/main" id="{AB1D7921-2F12-6560-1AAA-C814AA128638}"/>
              </a:ext>
            </a:extLst>
          </p:cNvPr>
          <p:cNvGrpSpPr/>
          <p:nvPr/>
        </p:nvGrpSpPr>
        <p:grpSpPr>
          <a:xfrm>
            <a:off x="430474" y="6330939"/>
            <a:ext cx="1682517" cy="168285"/>
            <a:chOff x="6327961" y="1882108"/>
            <a:chExt cx="2501739" cy="250224"/>
          </a:xfrm>
        </p:grpSpPr>
        <p:sp>
          <p:nvSpPr>
            <p:cNvPr id="223" name="Forma libre 222">
              <a:extLst>
                <a:ext uri="{FF2B5EF4-FFF2-40B4-BE49-F238E27FC236}">
                  <a16:creationId xmlns:a16="http://schemas.microsoft.com/office/drawing/2014/main" id="{809C5C57-BCD2-2EDB-988B-A4BE9A93C3B6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4" name="Forma libre 223">
              <a:extLst>
                <a:ext uri="{FF2B5EF4-FFF2-40B4-BE49-F238E27FC236}">
                  <a16:creationId xmlns:a16="http://schemas.microsoft.com/office/drawing/2014/main" id="{B38512EA-7DE3-C81D-6E9A-09C5759988D8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5" name="Forma libre 224">
              <a:extLst>
                <a:ext uri="{FF2B5EF4-FFF2-40B4-BE49-F238E27FC236}">
                  <a16:creationId xmlns:a16="http://schemas.microsoft.com/office/drawing/2014/main" id="{A0E913C7-4BA8-24C8-545E-FAE54FB3CA53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6" name="Forma libre 225">
              <a:extLst>
                <a:ext uri="{FF2B5EF4-FFF2-40B4-BE49-F238E27FC236}">
                  <a16:creationId xmlns:a16="http://schemas.microsoft.com/office/drawing/2014/main" id="{D1AFB43A-6EC3-AD38-6A19-08085A3D72EB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7" name="Forma libre 226">
              <a:extLst>
                <a:ext uri="{FF2B5EF4-FFF2-40B4-BE49-F238E27FC236}">
                  <a16:creationId xmlns:a16="http://schemas.microsoft.com/office/drawing/2014/main" id="{EF048ACA-EBA2-BC16-0B31-15EF92A76187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8" name="Forma libre 227">
              <a:extLst>
                <a:ext uri="{FF2B5EF4-FFF2-40B4-BE49-F238E27FC236}">
                  <a16:creationId xmlns:a16="http://schemas.microsoft.com/office/drawing/2014/main" id="{9328B429-17BB-AF71-0DD6-FA0D15E94E89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9" name="Forma libre 228">
              <a:extLst>
                <a:ext uri="{FF2B5EF4-FFF2-40B4-BE49-F238E27FC236}">
                  <a16:creationId xmlns:a16="http://schemas.microsoft.com/office/drawing/2014/main" id="{F9271E86-BBF2-DFEC-EDE4-8BB001CBCC76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0" name="Forma libre 229">
              <a:extLst>
                <a:ext uri="{FF2B5EF4-FFF2-40B4-BE49-F238E27FC236}">
                  <a16:creationId xmlns:a16="http://schemas.microsoft.com/office/drawing/2014/main" id="{BCD4FA5D-C531-CDFF-DE18-083F07A9C7C5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1" name="Forma libre 230">
              <a:extLst>
                <a:ext uri="{FF2B5EF4-FFF2-40B4-BE49-F238E27FC236}">
                  <a16:creationId xmlns:a16="http://schemas.microsoft.com/office/drawing/2014/main" id="{12A8CFF3-4AB9-1AAB-E1D4-64946C025417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2" name="Forma libre 231">
              <a:extLst>
                <a:ext uri="{FF2B5EF4-FFF2-40B4-BE49-F238E27FC236}">
                  <a16:creationId xmlns:a16="http://schemas.microsoft.com/office/drawing/2014/main" id="{FFA5E49E-47F8-D6BD-2F92-5A0DE027EF37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3" name="Forma libre 232">
              <a:extLst>
                <a:ext uri="{FF2B5EF4-FFF2-40B4-BE49-F238E27FC236}">
                  <a16:creationId xmlns:a16="http://schemas.microsoft.com/office/drawing/2014/main" id="{7970FBA8-5BB4-DD9A-A1F9-7EEF6B7757B3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4" name="Forma libre 233">
              <a:extLst>
                <a:ext uri="{FF2B5EF4-FFF2-40B4-BE49-F238E27FC236}">
                  <a16:creationId xmlns:a16="http://schemas.microsoft.com/office/drawing/2014/main" id="{920CCE63-FE1B-9281-3377-40B11ABF77FC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5" name="Forma libre 234">
              <a:extLst>
                <a:ext uri="{FF2B5EF4-FFF2-40B4-BE49-F238E27FC236}">
                  <a16:creationId xmlns:a16="http://schemas.microsoft.com/office/drawing/2014/main" id="{B2763AB9-5C05-FF7F-2EE7-1B3C02BB396A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6" name="Forma libre 235">
              <a:extLst>
                <a:ext uri="{FF2B5EF4-FFF2-40B4-BE49-F238E27FC236}">
                  <a16:creationId xmlns:a16="http://schemas.microsoft.com/office/drawing/2014/main" id="{2D57C8C5-699A-944E-BD86-F3FF91F286A1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7" name="Forma libre 236">
              <a:extLst>
                <a:ext uri="{FF2B5EF4-FFF2-40B4-BE49-F238E27FC236}">
                  <a16:creationId xmlns:a16="http://schemas.microsoft.com/office/drawing/2014/main" id="{E9E661C1-25C8-4F13-AA32-369944BBEA4B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8" name="Forma libre 237">
              <a:extLst>
                <a:ext uri="{FF2B5EF4-FFF2-40B4-BE49-F238E27FC236}">
                  <a16:creationId xmlns:a16="http://schemas.microsoft.com/office/drawing/2014/main" id="{5F129DD9-5B13-8D77-3D51-2D4A494A9434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/>
          <p:nvPr/>
        </p:nvSpPr>
        <p:spPr>
          <a:xfrm>
            <a:off x="849614" y="1142938"/>
            <a:ext cx="5129084" cy="24219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rgbClr val="4014A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6169642" y="1142938"/>
            <a:ext cx="2469070" cy="2421979"/>
          </a:xfrm>
          <a:prstGeom prst="rect">
            <a:avLst/>
          </a:prstGeom>
          <a:solidFill>
            <a:srgbClr val="7436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chemeClr val="lt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8829654" y="1142938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F5F5F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849613" y="3750861"/>
            <a:ext cx="2469070" cy="2421979"/>
          </a:xfrm>
          <a:prstGeom prst="rect">
            <a:avLst/>
          </a:prstGeom>
          <a:solidFill>
            <a:srgbClr val="7436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chemeClr val="lt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3509629" y="3750861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6169642" y="3750861"/>
            <a:ext cx="2469070" cy="242197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rgbClr val="4014A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8829654" y="3750861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F5F5F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2179622" y="283455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rgbClr val="0F002F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6169643" y="29884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8829656" y="29884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849614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3509628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6169641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8829655" y="56173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5C44E5F-DCCC-BD6F-BFDD-4FA64B91203B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D029AC8-C1DE-8CEF-9D30-75FC10B1A697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ulso" pitchFamily="2" charset="0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3E40613-6A14-1E25-9BC0-D0654FC657E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ulso" pitchFamily="2" charset="0"/>
              </a:endParaRPr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CEA31A41-5D4D-6E5A-C148-78D4054B0B3A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12A46A99-C27C-34F9-A594-C687A6A6F44A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14B38A1-E03E-5719-F383-C37CFC6F2B2C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8DC180A-967A-2866-F67C-CB3EE306A47B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A261AB26-2457-0D93-BF80-226C8FFA32C7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5AB3D879-3E06-C049-C5D5-1D047E97375D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</p:grp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41BE0355-E223-D4BF-9434-31EA9EA07BB6}"/>
              </a:ext>
            </a:extLst>
          </p:cNvPr>
          <p:cNvGrpSpPr/>
          <p:nvPr/>
        </p:nvGrpSpPr>
        <p:grpSpPr>
          <a:xfrm>
            <a:off x="430474" y="6330939"/>
            <a:ext cx="1682517" cy="168285"/>
            <a:chOff x="6327961" y="1882108"/>
            <a:chExt cx="2501739" cy="250224"/>
          </a:xfrm>
        </p:grpSpPr>
        <p:sp>
          <p:nvSpPr>
            <p:cNvPr id="192" name="Forma libre 191">
              <a:extLst>
                <a:ext uri="{FF2B5EF4-FFF2-40B4-BE49-F238E27FC236}">
                  <a16:creationId xmlns:a16="http://schemas.microsoft.com/office/drawing/2014/main" id="{822203D6-4FCE-0BA3-D559-31A25A169622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orma libre 192">
              <a:extLst>
                <a:ext uri="{FF2B5EF4-FFF2-40B4-BE49-F238E27FC236}">
                  <a16:creationId xmlns:a16="http://schemas.microsoft.com/office/drawing/2014/main" id="{62B67C87-F04B-D5F9-9B89-69BB38AB25E9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orma libre 193">
              <a:extLst>
                <a:ext uri="{FF2B5EF4-FFF2-40B4-BE49-F238E27FC236}">
                  <a16:creationId xmlns:a16="http://schemas.microsoft.com/office/drawing/2014/main" id="{CFDE031E-4CEE-CBC2-6473-6A85AF127871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orma libre 194">
              <a:extLst>
                <a:ext uri="{FF2B5EF4-FFF2-40B4-BE49-F238E27FC236}">
                  <a16:creationId xmlns:a16="http://schemas.microsoft.com/office/drawing/2014/main" id="{EC3EEBC7-AC9B-CA44-6E79-C2AD23AAD615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orma libre 195">
              <a:extLst>
                <a:ext uri="{FF2B5EF4-FFF2-40B4-BE49-F238E27FC236}">
                  <a16:creationId xmlns:a16="http://schemas.microsoft.com/office/drawing/2014/main" id="{8276E568-E359-5198-7460-5F68D0FADC0B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orma libre 196">
              <a:extLst>
                <a:ext uri="{FF2B5EF4-FFF2-40B4-BE49-F238E27FC236}">
                  <a16:creationId xmlns:a16="http://schemas.microsoft.com/office/drawing/2014/main" id="{5C9DEF5C-E096-106F-B023-87444189C587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orma libre 197">
              <a:extLst>
                <a:ext uri="{FF2B5EF4-FFF2-40B4-BE49-F238E27FC236}">
                  <a16:creationId xmlns:a16="http://schemas.microsoft.com/office/drawing/2014/main" id="{BDB0BCA9-BD0A-419F-1775-135E44ECBDE1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orma libre 198">
              <a:extLst>
                <a:ext uri="{FF2B5EF4-FFF2-40B4-BE49-F238E27FC236}">
                  <a16:creationId xmlns:a16="http://schemas.microsoft.com/office/drawing/2014/main" id="{02C87B24-8C88-63F8-0E92-F882DB98CE24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orma libre 199">
              <a:extLst>
                <a:ext uri="{FF2B5EF4-FFF2-40B4-BE49-F238E27FC236}">
                  <a16:creationId xmlns:a16="http://schemas.microsoft.com/office/drawing/2014/main" id="{EF8778C1-7A9D-8E92-3F5A-78F30A14B058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orma libre 200">
              <a:extLst>
                <a:ext uri="{FF2B5EF4-FFF2-40B4-BE49-F238E27FC236}">
                  <a16:creationId xmlns:a16="http://schemas.microsoft.com/office/drawing/2014/main" id="{223273CD-D81F-17C1-58CA-F85732CDEF59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orma libre 201">
              <a:extLst>
                <a:ext uri="{FF2B5EF4-FFF2-40B4-BE49-F238E27FC236}">
                  <a16:creationId xmlns:a16="http://schemas.microsoft.com/office/drawing/2014/main" id="{629ACBC9-7525-FF09-A337-5C8AEDBADB82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orma libre 202">
              <a:extLst>
                <a:ext uri="{FF2B5EF4-FFF2-40B4-BE49-F238E27FC236}">
                  <a16:creationId xmlns:a16="http://schemas.microsoft.com/office/drawing/2014/main" id="{717CE63F-8133-EAE7-4F71-2339CDD084B6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orma libre 203">
              <a:extLst>
                <a:ext uri="{FF2B5EF4-FFF2-40B4-BE49-F238E27FC236}">
                  <a16:creationId xmlns:a16="http://schemas.microsoft.com/office/drawing/2014/main" id="{F2B7E4DA-94EB-E7D8-3653-F7BABD0A2924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orma libre 204">
              <a:extLst>
                <a:ext uri="{FF2B5EF4-FFF2-40B4-BE49-F238E27FC236}">
                  <a16:creationId xmlns:a16="http://schemas.microsoft.com/office/drawing/2014/main" id="{A30C97F7-5667-A8EB-B00E-71E508B1052A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orma libre 205">
              <a:extLst>
                <a:ext uri="{FF2B5EF4-FFF2-40B4-BE49-F238E27FC236}">
                  <a16:creationId xmlns:a16="http://schemas.microsoft.com/office/drawing/2014/main" id="{55D2C16F-771A-B982-3C16-E67152FB403A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1" name="Forma libre 220">
              <a:extLst>
                <a:ext uri="{FF2B5EF4-FFF2-40B4-BE49-F238E27FC236}">
                  <a16:creationId xmlns:a16="http://schemas.microsoft.com/office/drawing/2014/main" id="{4BB3859C-3950-10F5-B6D2-4D10DFA1DBFF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7C65A-1C1F-E19C-E505-18B5F68EC790}"/>
              </a:ext>
            </a:extLst>
          </p:cNvPr>
          <p:cNvSpPr txBox="1"/>
          <p:nvPr/>
        </p:nvSpPr>
        <p:spPr>
          <a:xfrm>
            <a:off x="503891" y="736737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0F002F"/>
                </a:solidFill>
                <a:latin typeface="Pulso" pitchFamily="2" charset="0"/>
              </a:rPr>
              <a:t>Recursos para tu presentación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435903-6C84-AC35-113D-8E25ACE05F1A}"/>
              </a:ext>
            </a:extLst>
          </p:cNvPr>
          <p:cNvSpPr txBox="1"/>
          <p:nvPr/>
        </p:nvSpPr>
        <p:spPr>
          <a:xfrm>
            <a:off x="503890" y="1157089"/>
            <a:ext cx="515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rgbClr val="CA8AFD"/>
                </a:solidFill>
                <a:latin typeface="Pulso" pitchFamily="2" charset="0"/>
                <a:ea typeface="Roboto Light" panose="02000000000000000000" pitchFamily="2" charset="0"/>
              </a:rPr>
              <a:t>Iconografía para fondos claros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48468-9876-967B-2404-B1F3A453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37" y="4964170"/>
            <a:ext cx="360900" cy="392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7B882A-1C1D-D82B-A719-E82F0462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90" y="4933809"/>
            <a:ext cx="413973" cy="413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DB0686-6611-0BE3-C393-27CD09851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2" y="4896885"/>
            <a:ext cx="445818" cy="403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74B1A1-8D2D-BB79-F160-0D2D87B3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71" y="4933809"/>
            <a:ext cx="413973" cy="3927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9CC783-8DCC-179F-BECB-8CE5147E9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79" y="4933809"/>
            <a:ext cx="435203" cy="350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447B04-3972-CAB3-71CA-E55671A2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0" y="4933809"/>
            <a:ext cx="445817" cy="4245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90C2B7-D688-6663-8B38-1B39D2970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7" y="4933809"/>
            <a:ext cx="467047" cy="4352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816279-B61C-046B-B85A-43F5778D7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2708" y="4933809"/>
            <a:ext cx="467047" cy="360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F2C84A-5BB4-9C9F-0F1C-D6FE6A2C1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2256" y="3331791"/>
            <a:ext cx="435203" cy="4352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91B383-665B-7B54-9D3B-BE5D30DCE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5895" y="3344491"/>
            <a:ext cx="413973" cy="4139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977EAC-1752-0539-9941-45ADC1C1C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101" y="3312741"/>
            <a:ext cx="541350" cy="46704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69B5A0-7C2F-4950-8334-8E164C2A84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3278" y="3338141"/>
            <a:ext cx="403359" cy="4245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6DAAA6-7CAF-9315-6F6E-BEE5E0D1A0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142" y="3338141"/>
            <a:ext cx="488276" cy="4245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17D16AA-CBE3-B3B7-E933-D0384CE28C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4309" y="3357191"/>
            <a:ext cx="445818" cy="39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568DF7E-ABF4-99DB-C9F8-2FBA2C79CE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1162" y="3344491"/>
            <a:ext cx="445817" cy="413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F65168-D154-A257-348B-C1CEC0AAA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5781" y="3376241"/>
            <a:ext cx="360900" cy="3609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ED857D8-86F8-0452-FD7E-B0FFA46333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0312" y="2575232"/>
            <a:ext cx="445818" cy="39274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5358A29-BEF4-3D52-A45A-4058B821C4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743" y="2575232"/>
            <a:ext cx="488276" cy="39274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E26E4D9-4090-CEB3-0735-C52AEA9FC4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0327" y="2575232"/>
            <a:ext cx="360899" cy="37151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42342E7-2831-6566-FE4F-3FC393F439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2048" y="2575232"/>
            <a:ext cx="445818" cy="43520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956F974-E854-E7C9-13C3-5350D6E6D9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4757" y="2575232"/>
            <a:ext cx="467047" cy="3609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929C453-ECF0-695B-EE97-E4AC72A1D7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7383" y="2575232"/>
            <a:ext cx="339671" cy="3609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4476C8A-C6C1-BA41-5E68-D8D2A5B70C6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8928" y="2575232"/>
            <a:ext cx="350285" cy="350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BEEECFA-DA01-4282-2871-0A59392E4B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5167" y="2575232"/>
            <a:ext cx="382129" cy="39274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0D1C767-3644-8FA4-62A5-BBE5BA6649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31995" y="1807658"/>
            <a:ext cx="360900" cy="40326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D3F70E8-4D6F-A0AA-5C55-09747901FD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09973" y="1806726"/>
            <a:ext cx="445817" cy="39342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33F6C1E-3CAB-95C5-73A3-1CFD48F5857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03400" y="1802997"/>
            <a:ext cx="254752" cy="35408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0485129-EBCD-40D1-0F4C-ACEBB9B106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29815" y="1801134"/>
            <a:ext cx="350285" cy="33441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850DD63-13B0-B1CB-26AD-8CF4ED230B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01294" y="1801134"/>
            <a:ext cx="413973" cy="33441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19CA928-142B-25E5-1691-1E6DF3468D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0232" y="1794610"/>
            <a:ext cx="413973" cy="26556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62EF406-202D-84C1-8553-0DD36156A2D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7083" y="1799269"/>
            <a:ext cx="413974" cy="31474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6976C17-A35E-FC06-8CE6-BE4B71D24E2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52708" y="1802997"/>
            <a:ext cx="467046" cy="3540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B7795C0-CD26-8AE0-462F-A5BADF33B85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31037" y="4177250"/>
            <a:ext cx="307826" cy="38212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EF261F2-0D9F-76EF-B456-3D1EF08A248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1202" y="4177250"/>
            <a:ext cx="403359" cy="403359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1F232246-ED5D-1FFA-AE35-36CA3D63845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50326" y="4177250"/>
            <a:ext cx="360900" cy="42458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4BB1301-719D-4739-9351-A4940D3CD52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24507" y="4177250"/>
            <a:ext cx="360900" cy="42458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F5C824D5-01CC-9064-790F-27C46C30F77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01293" y="4177250"/>
            <a:ext cx="413974" cy="40335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104FB29-34EA-6E1A-3570-7882D900485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20231" y="4177250"/>
            <a:ext cx="413974" cy="40335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4E66AE6-0BC8-9CB3-F3D3-6241C56CC87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99932" y="4177250"/>
            <a:ext cx="488277" cy="43520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DE612DE-1332-D699-C3C1-4E5B1575CE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79245" y="4177250"/>
            <a:ext cx="413973" cy="4139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67E2279A-C30E-7EC7-E819-96C3D0ED396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44262" y="5739779"/>
            <a:ext cx="286597" cy="456432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374387F9-4489-6C6E-7A76-BDAA8A14F70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09972" y="5715768"/>
            <a:ext cx="445818" cy="403359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3E59D28-F74B-F8C5-72AE-08677E5903B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613175" y="5715768"/>
            <a:ext cx="435203" cy="43520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C3B936D-CA48-5A00-0019-744759311F3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7356" y="5715768"/>
            <a:ext cx="435203" cy="424588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3A467C60-5CD1-69EB-5D01-66A8686B4F6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449060" y="5715768"/>
            <a:ext cx="318441" cy="40335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3CB0088A-5564-66CB-9976-FD036574B58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56543" y="5715768"/>
            <a:ext cx="541350" cy="40335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0032516E-7FAA-6125-51DB-557B8E346D5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199932" y="5715768"/>
            <a:ext cx="488277" cy="403359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612F957E-AABE-A875-BE24-A1793609B85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68630" y="5715768"/>
            <a:ext cx="435203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A9F13-19FD-4B70-3B74-72CFC2715402}"/>
              </a:ext>
            </a:extLst>
          </p:cNvPr>
          <p:cNvSpPr txBox="1"/>
          <p:nvPr/>
        </p:nvSpPr>
        <p:spPr>
          <a:xfrm>
            <a:off x="503891" y="803412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6A1E9C-AC9B-207E-7E2D-AD6FC5FB0DC3}"/>
              </a:ext>
            </a:extLst>
          </p:cNvPr>
          <p:cNvSpPr txBox="1"/>
          <p:nvPr/>
        </p:nvSpPr>
        <p:spPr>
          <a:xfrm>
            <a:off x="503890" y="1157089"/>
            <a:ext cx="515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Pulso" pitchFamily="2" charset="0"/>
                <a:ea typeface="Roboto Light" panose="02000000000000000000" pitchFamily="2" charset="0"/>
              </a:rPr>
              <a:t>Iconografía para fondos oscuros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989B7-1937-1762-316A-C80C2AC4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74" y="5944278"/>
            <a:ext cx="333874" cy="3535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4A5074-25AA-FAC9-093D-5D01D207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26" y="5933053"/>
            <a:ext cx="382973" cy="3829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8A159D-4ABF-77C0-861D-A84949FE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73" y="5936794"/>
            <a:ext cx="412433" cy="373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B940F6-AA32-B59D-D9B0-63586B4EE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18" y="5944278"/>
            <a:ext cx="382973" cy="3535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E8E5BF-0B48-85EF-7988-CD488CAB9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777" y="5955504"/>
            <a:ext cx="402612" cy="3240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C5617-A013-CF49-EAEC-17B34A70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810" y="5925568"/>
            <a:ext cx="412433" cy="4026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FACCED-8717-C36A-D88C-6FCDBCA52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024" y="5925568"/>
            <a:ext cx="432073" cy="4026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E2D069-419A-5470-4B42-D78BAA7C8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250" y="5116880"/>
            <a:ext cx="432072" cy="3436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DD4B40-7D29-80AD-FD2B-939350A8C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097" y="5128794"/>
            <a:ext cx="402612" cy="3927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E44658-97B5-1C07-6F3B-5132C67FD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9326" y="5132537"/>
            <a:ext cx="382973" cy="3829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5D66E72-9BAB-6DB9-2E5C-E0AA3FD6F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5058" y="5113827"/>
            <a:ext cx="500811" cy="4320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1F2C98-8E0F-AA09-4D05-19ADAB7DD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686" y="5128794"/>
            <a:ext cx="373153" cy="392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A8AD63-CD3D-7DEC-0758-E3BD4745B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937" y="5128794"/>
            <a:ext cx="451711" cy="3927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AE6309C-144F-EAAD-504A-DA6A20D75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3643" y="5140020"/>
            <a:ext cx="422251" cy="3633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613FF5-B72B-A13C-B8F8-397AE6917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361" y="5132537"/>
            <a:ext cx="412433" cy="3829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E9FB28-4FB5-B419-5B11-10C5F4F26D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9932" y="4303454"/>
            <a:ext cx="333874" cy="3338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28D876D-7507-AD9A-2782-EE093BC84F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2761" y="4278724"/>
            <a:ext cx="422251" cy="3633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761A36E-21DF-B529-E9A0-3E2DD0029C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30150" y="4278724"/>
            <a:ext cx="451711" cy="36333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5D74F2B-1166-78F7-BA5D-73275DB675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5919" y="4289948"/>
            <a:ext cx="333874" cy="3338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299DC73-0A75-5CA5-73F6-8EB0F9D2EA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84180" y="4260014"/>
            <a:ext cx="402613" cy="4124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8A6E6A-F190-BB2A-124D-CCD118E6F9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4272" y="4289948"/>
            <a:ext cx="432073" cy="33387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B78FF02-3F14-9DA6-66FF-EAC7C74AFFE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5323" y="4289948"/>
            <a:ext cx="324054" cy="3338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F07B9CB-01AC-A8F6-B9A6-6111208F8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40707" y="4289948"/>
            <a:ext cx="333874" cy="33387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8B8B8B-29C1-80E3-374C-A1E11C032C7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1596" y="3462051"/>
            <a:ext cx="353513" cy="3633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DD47628-FE27-C88E-E689-A0169F3E9E1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40274" y="3419100"/>
            <a:ext cx="333874" cy="41243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774066-7935-9C93-7BCB-983C721C3A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46823" y="3426584"/>
            <a:ext cx="412432" cy="39279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A158A26-1212-6218-8082-A43BA4E0E8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27602" y="3441551"/>
            <a:ext cx="235675" cy="35351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9B340B0-872B-8E01-A1CE-8A21C61174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21696" y="3449034"/>
            <a:ext cx="314234" cy="33387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45EE82D-51AA-CBB3-E142-3348039AE5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5113" y="3449034"/>
            <a:ext cx="382973" cy="3338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064B97B-7C1D-2AAF-1119-1A224428FE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0315" y="3475227"/>
            <a:ext cx="382973" cy="26513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74DB34A-FCB1-2BF6-23CB-B129090E2B3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19865" y="3456518"/>
            <a:ext cx="382973" cy="31423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C10D75E-94D2-9CA6-0A69-A00DD245EE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34081" y="2626018"/>
            <a:ext cx="441892" cy="35351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3508641-E8C6-B6CC-CF69-40F897D938B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61115" y="2602816"/>
            <a:ext cx="284774" cy="3535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0B8C841-9A92-BDA9-FEAE-B30B925AF9F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59326" y="2591591"/>
            <a:ext cx="382973" cy="382973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C06B7BD-A6FE-D778-D4D2-DD41D192BD2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85919" y="2587849"/>
            <a:ext cx="333874" cy="39279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EA85A0F-69C6-5DFA-50E0-6C1861BC145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3359" y="2587849"/>
            <a:ext cx="333874" cy="39279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C25A9A7-9F98-B40A-2DB4-C546239160A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59281" y="2591591"/>
            <a:ext cx="373153" cy="38297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5AAB8EA-2236-5EC6-A19C-FE5E09285A1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44483" y="2591591"/>
            <a:ext cx="373153" cy="382973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BDC99A4-3B3D-A245-6F1F-FAEBAF99483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90688" y="2584106"/>
            <a:ext cx="451712" cy="402613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80A93A-59DD-B069-0996-F96481BF604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559091" y="1762008"/>
            <a:ext cx="382973" cy="38297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2BD5040-120C-F411-5E09-62E92A0452D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469451" y="1725064"/>
            <a:ext cx="265135" cy="43207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D89811A-BEC9-F669-71BB-AA5297B9B98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246822" y="1747513"/>
            <a:ext cx="412433" cy="37315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B75F2D-09A5-635E-4D59-6681223A1EF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56739" y="1732546"/>
            <a:ext cx="402613" cy="41243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F17E9C5-E757-74DA-0567-353C7A0ED14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80014" y="1740030"/>
            <a:ext cx="412432" cy="39279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57BAA52F-9B79-E65F-1049-481BE39DD0D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888459" y="1747513"/>
            <a:ext cx="304414" cy="37315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AB0FB79-590A-EE81-836F-C4709672D68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690295" y="1747513"/>
            <a:ext cx="500811" cy="37315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BA60713-7BC5-5588-D5A1-547B7245182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590688" y="1747513"/>
            <a:ext cx="451712" cy="37315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489F14C3-C6A3-1B78-D852-98B6B394954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558893" y="5947545"/>
            <a:ext cx="383441" cy="3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áfico 2">
            <a:extLst>
              <a:ext uri="{FF2B5EF4-FFF2-40B4-BE49-F238E27FC236}">
                <a16:creationId xmlns:a16="http://schemas.microsoft.com/office/drawing/2014/main" id="{9C84684C-4D27-AB87-2FA4-5CDA330E0719}"/>
              </a:ext>
            </a:extLst>
          </p:cNvPr>
          <p:cNvGrpSpPr/>
          <p:nvPr/>
        </p:nvGrpSpPr>
        <p:grpSpPr>
          <a:xfrm>
            <a:off x="4868072" y="3218625"/>
            <a:ext cx="396260" cy="426825"/>
            <a:chOff x="4868072" y="3218625"/>
            <a:chExt cx="396260" cy="426825"/>
          </a:xfrm>
        </p:grpSpPr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0EEB8E98-BD3F-2175-BAAB-69FA1A084FC6}"/>
                </a:ext>
              </a:extLst>
            </p:cNvPr>
            <p:cNvSpPr/>
            <p:nvPr/>
          </p:nvSpPr>
          <p:spPr>
            <a:xfrm>
              <a:off x="4868072" y="3218625"/>
              <a:ext cx="275136" cy="426825"/>
            </a:xfrm>
            <a:custGeom>
              <a:avLst/>
              <a:gdLst>
                <a:gd name="connsiteX0" fmla="*/ 53979 w 275136"/>
                <a:gd name="connsiteY0" fmla="*/ 426825 h 426825"/>
                <a:gd name="connsiteX1" fmla="*/ 0 w 275136"/>
                <a:gd name="connsiteY1" fmla="*/ 426825 h 426825"/>
                <a:gd name="connsiteX2" fmla="*/ 0 w 275136"/>
                <a:gd name="connsiteY2" fmla="*/ 198101 h 426825"/>
                <a:gd name="connsiteX3" fmla="*/ 198101 w 275136"/>
                <a:gd name="connsiteY3" fmla="*/ 0 h 426825"/>
                <a:gd name="connsiteX4" fmla="*/ 275137 w 275136"/>
                <a:gd name="connsiteY4" fmla="*/ 77036 h 426825"/>
                <a:gd name="connsiteX5" fmla="*/ 237006 w 275136"/>
                <a:gd name="connsiteY5" fmla="*/ 115167 h 426825"/>
                <a:gd name="connsiteX6" fmla="*/ 198101 w 275136"/>
                <a:gd name="connsiteY6" fmla="*/ 76261 h 426825"/>
                <a:gd name="connsiteX7" fmla="*/ 53979 w 275136"/>
                <a:gd name="connsiteY7" fmla="*/ 220443 h 42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136" h="426825">
                  <a:moveTo>
                    <a:pt x="53979" y="426825"/>
                  </a:moveTo>
                  <a:lnTo>
                    <a:pt x="0" y="426825"/>
                  </a:lnTo>
                  <a:lnTo>
                    <a:pt x="0" y="198101"/>
                  </a:lnTo>
                  <a:lnTo>
                    <a:pt x="198101" y="0"/>
                  </a:lnTo>
                  <a:lnTo>
                    <a:pt x="275137" y="77036"/>
                  </a:lnTo>
                  <a:lnTo>
                    <a:pt x="237006" y="115167"/>
                  </a:lnTo>
                  <a:lnTo>
                    <a:pt x="198101" y="76261"/>
                  </a:lnTo>
                  <a:lnTo>
                    <a:pt x="53979" y="220443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AB460C98-8A92-152A-81EF-9C996CEA0990}"/>
                </a:ext>
              </a:extLst>
            </p:cNvPr>
            <p:cNvSpPr/>
            <p:nvPr/>
          </p:nvSpPr>
          <p:spPr>
            <a:xfrm>
              <a:off x="4968761" y="3326165"/>
              <a:ext cx="295572" cy="319284"/>
            </a:xfrm>
            <a:custGeom>
              <a:avLst/>
              <a:gdLst>
                <a:gd name="connsiteX0" fmla="*/ 295572 w 295572"/>
                <a:gd name="connsiteY0" fmla="*/ 319285 h 319284"/>
                <a:gd name="connsiteX1" fmla="*/ 0 w 295572"/>
                <a:gd name="connsiteY1" fmla="*/ 319285 h 319284"/>
                <a:gd name="connsiteX2" fmla="*/ 0 w 295572"/>
                <a:gd name="connsiteY2" fmla="*/ 265366 h 319284"/>
                <a:gd name="connsiteX3" fmla="*/ 241594 w 295572"/>
                <a:gd name="connsiteY3" fmla="*/ 265366 h 319284"/>
                <a:gd name="connsiteX4" fmla="*/ 241594 w 295572"/>
                <a:gd name="connsiteY4" fmla="*/ 112903 h 319284"/>
                <a:gd name="connsiteX5" fmla="*/ 166822 w 295572"/>
                <a:gd name="connsiteY5" fmla="*/ 38131 h 319284"/>
                <a:gd name="connsiteX6" fmla="*/ 204953 w 295572"/>
                <a:gd name="connsiteY6" fmla="*/ 0 h 319284"/>
                <a:gd name="connsiteX7" fmla="*/ 295572 w 295572"/>
                <a:gd name="connsiteY7" fmla="*/ 90560 h 3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572" h="319284">
                  <a:moveTo>
                    <a:pt x="295572" y="319285"/>
                  </a:moveTo>
                  <a:lnTo>
                    <a:pt x="0" y="319285"/>
                  </a:lnTo>
                  <a:lnTo>
                    <a:pt x="0" y="265366"/>
                  </a:lnTo>
                  <a:lnTo>
                    <a:pt x="241594" y="265366"/>
                  </a:lnTo>
                  <a:lnTo>
                    <a:pt x="241594" y="112903"/>
                  </a:lnTo>
                  <a:lnTo>
                    <a:pt x="166822" y="38131"/>
                  </a:lnTo>
                  <a:lnTo>
                    <a:pt x="204953" y="0"/>
                  </a:lnTo>
                  <a:lnTo>
                    <a:pt x="295572" y="9056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" name="Gráfico 2">
            <a:extLst>
              <a:ext uri="{FF2B5EF4-FFF2-40B4-BE49-F238E27FC236}">
                <a16:creationId xmlns:a16="http://schemas.microsoft.com/office/drawing/2014/main" id="{DAD8D01F-7B88-2660-AD6D-1BA90665F01F}"/>
              </a:ext>
            </a:extLst>
          </p:cNvPr>
          <p:cNvGrpSpPr/>
          <p:nvPr/>
        </p:nvGrpSpPr>
        <p:grpSpPr>
          <a:xfrm>
            <a:off x="2980345" y="3244289"/>
            <a:ext cx="435919" cy="401181"/>
            <a:chOff x="2980345" y="3244289"/>
            <a:chExt cx="435919" cy="401181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F7B0C6D7-D068-3084-CBA0-88CB2733BCB8}"/>
                </a:ext>
              </a:extLst>
            </p:cNvPr>
            <p:cNvSpPr/>
            <p:nvPr/>
          </p:nvSpPr>
          <p:spPr>
            <a:xfrm>
              <a:off x="3154992" y="3244289"/>
              <a:ext cx="261272" cy="401068"/>
            </a:xfrm>
            <a:custGeom>
              <a:avLst/>
              <a:gdLst>
                <a:gd name="connsiteX0" fmla="*/ 232478 w 261272"/>
                <a:gd name="connsiteY0" fmla="*/ 165108 h 401068"/>
                <a:gd name="connsiteX1" fmla="*/ 151808 w 261272"/>
                <a:gd name="connsiteY1" fmla="*/ 109461 h 401068"/>
                <a:gd name="connsiteX2" fmla="*/ 98008 w 261272"/>
                <a:gd name="connsiteY2" fmla="*/ 29982 h 401068"/>
                <a:gd name="connsiteX3" fmla="*/ 0 w 261272"/>
                <a:gd name="connsiteY3" fmla="*/ 252 h 401068"/>
                <a:gd name="connsiteX4" fmla="*/ 0 w 261272"/>
                <a:gd name="connsiteY4" fmla="*/ 54887 h 401068"/>
                <a:gd name="connsiteX5" fmla="*/ 8579 w 261272"/>
                <a:gd name="connsiteY5" fmla="*/ 54470 h 401068"/>
                <a:gd name="connsiteX6" fmla="*/ 65180 w 261272"/>
                <a:gd name="connsiteY6" fmla="*/ 73356 h 401068"/>
                <a:gd name="connsiteX7" fmla="*/ 101761 w 261272"/>
                <a:gd name="connsiteY7" fmla="*/ 135974 h 401068"/>
                <a:gd name="connsiteX8" fmla="*/ 104502 w 261272"/>
                <a:gd name="connsiteY8" fmla="*/ 156648 h 401068"/>
                <a:gd name="connsiteX9" fmla="*/ 125116 w 261272"/>
                <a:gd name="connsiteY9" fmla="*/ 159388 h 401068"/>
                <a:gd name="connsiteX10" fmla="*/ 188568 w 261272"/>
                <a:gd name="connsiteY10" fmla="*/ 197221 h 401068"/>
                <a:gd name="connsiteX11" fmla="*/ 205310 w 261272"/>
                <a:gd name="connsiteY11" fmla="*/ 269074 h 401068"/>
                <a:gd name="connsiteX12" fmla="*/ 108315 w 261272"/>
                <a:gd name="connsiteY12" fmla="*/ 346586 h 401068"/>
                <a:gd name="connsiteX13" fmla="*/ 104502 w 261272"/>
                <a:gd name="connsiteY13" fmla="*/ 346586 h 401068"/>
                <a:gd name="connsiteX14" fmla="*/ 104502 w 261272"/>
                <a:gd name="connsiteY14" fmla="*/ 401042 h 401068"/>
                <a:gd name="connsiteX15" fmla="*/ 108315 w 261272"/>
                <a:gd name="connsiteY15" fmla="*/ 401042 h 401068"/>
                <a:gd name="connsiteX16" fmla="*/ 258991 w 261272"/>
                <a:gd name="connsiteY16" fmla="*/ 278368 h 401068"/>
                <a:gd name="connsiteX17" fmla="*/ 232478 w 261272"/>
                <a:gd name="connsiteY17" fmla="*/ 165108 h 40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1272" h="401068">
                  <a:moveTo>
                    <a:pt x="232478" y="165108"/>
                  </a:moveTo>
                  <a:cubicBezTo>
                    <a:pt x="212579" y="138059"/>
                    <a:pt x="184159" y="118458"/>
                    <a:pt x="151808" y="109461"/>
                  </a:cubicBezTo>
                  <a:cubicBezTo>
                    <a:pt x="143109" y="77765"/>
                    <a:pt x="124163" y="49882"/>
                    <a:pt x="98008" y="29982"/>
                  </a:cubicBezTo>
                  <a:cubicBezTo>
                    <a:pt x="69469" y="8415"/>
                    <a:pt x="34615" y="-1773"/>
                    <a:pt x="0" y="252"/>
                  </a:cubicBezTo>
                  <a:lnTo>
                    <a:pt x="0" y="54887"/>
                  </a:lnTo>
                  <a:cubicBezTo>
                    <a:pt x="2860" y="54648"/>
                    <a:pt x="5720" y="54529"/>
                    <a:pt x="8579" y="54470"/>
                  </a:cubicBezTo>
                  <a:cubicBezTo>
                    <a:pt x="29015" y="54410"/>
                    <a:pt x="48914" y="61023"/>
                    <a:pt x="65180" y="73356"/>
                  </a:cubicBezTo>
                  <a:cubicBezTo>
                    <a:pt x="85198" y="88549"/>
                    <a:pt x="98365" y="111070"/>
                    <a:pt x="101761" y="135974"/>
                  </a:cubicBezTo>
                  <a:lnTo>
                    <a:pt x="104502" y="156648"/>
                  </a:lnTo>
                  <a:lnTo>
                    <a:pt x="125116" y="159388"/>
                  </a:lnTo>
                  <a:cubicBezTo>
                    <a:pt x="150497" y="162904"/>
                    <a:pt x="173376" y="176607"/>
                    <a:pt x="188568" y="197221"/>
                  </a:cubicBezTo>
                  <a:cubicBezTo>
                    <a:pt x="203761" y="217895"/>
                    <a:pt x="209778" y="243872"/>
                    <a:pt x="205310" y="269074"/>
                  </a:cubicBezTo>
                  <a:cubicBezTo>
                    <a:pt x="195777" y="314831"/>
                    <a:pt x="155085" y="347361"/>
                    <a:pt x="108315" y="346586"/>
                  </a:cubicBezTo>
                  <a:lnTo>
                    <a:pt x="104502" y="346586"/>
                  </a:lnTo>
                  <a:lnTo>
                    <a:pt x="104502" y="401042"/>
                  </a:lnTo>
                  <a:lnTo>
                    <a:pt x="108315" y="401042"/>
                  </a:lnTo>
                  <a:cubicBezTo>
                    <a:pt x="181717" y="402412"/>
                    <a:pt x="245407" y="350518"/>
                    <a:pt x="258991" y="278368"/>
                  </a:cubicBezTo>
                  <a:cubicBezTo>
                    <a:pt x="266081" y="238629"/>
                    <a:pt x="256489" y="197698"/>
                    <a:pt x="232478" y="165108"/>
                  </a:cubicBez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D136C496-71B2-6EFB-6A29-89486B68426B}"/>
                </a:ext>
              </a:extLst>
            </p:cNvPr>
            <p:cNvSpPr/>
            <p:nvPr/>
          </p:nvSpPr>
          <p:spPr>
            <a:xfrm>
              <a:off x="2980345" y="3256398"/>
              <a:ext cx="229102" cy="389072"/>
            </a:xfrm>
            <a:custGeom>
              <a:avLst/>
              <a:gdLst>
                <a:gd name="connsiteX0" fmla="*/ 56382 w 229102"/>
                <a:gd name="connsiteY0" fmla="*/ 297538 h 389072"/>
                <a:gd name="connsiteX1" fmla="*/ 56204 w 229102"/>
                <a:gd name="connsiteY1" fmla="*/ 296943 h 389072"/>
                <a:gd name="connsiteX2" fmla="*/ 92666 w 229102"/>
                <a:gd name="connsiteY2" fmla="*/ 234980 h 389072"/>
                <a:gd name="connsiteX3" fmla="*/ 131809 w 229102"/>
                <a:gd name="connsiteY3" fmla="*/ 224852 h 389072"/>
                <a:gd name="connsiteX4" fmla="*/ 107739 w 229102"/>
                <a:gd name="connsiteY4" fmla="*/ 192381 h 389072"/>
                <a:gd name="connsiteX5" fmla="*/ 90223 w 229102"/>
                <a:gd name="connsiteY5" fmla="*/ 150318 h 389072"/>
                <a:gd name="connsiteX6" fmla="*/ 124600 w 229102"/>
                <a:gd name="connsiteY6" fmla="*/ 62916 h 389072"/>
                <a:gd name="connsiteX7" fmla="*/ 124600 w 229102"/>
                <a:gd name="connsiteY7" fmla="*/ 0 h 389072"/>
                <a:gd name="connsiteX8" fmla="*/ 123528 w 229102"/>
                <a:gd name="connsiteY8" fmla="*/ 477 h 389072"/>
                <a:gd name="connsiteX9" fmla="*/ 47326 w 229102"/>
                <a:gd name="connsiteY9" fmla="*/ 196135 h 389072"/>
                <a:gd name="connsiteX10" fmla="*/ 3535 w 229102"/>
                <a:gd name="connsiteY10" fmla="*/ 310884 h 389072"/>
                <a:gd name="connsiteX11" fmla="*/ 108037 w 229102"/>
                <a:gd name="connsiteY11" fmla="*/ 389052 h 389072"/>
                <a:gd name="connsiteX12" fmla="*/ 229102 w 229102"/>
                <a:gd name="connsiteY12" fmla="*/ 389052 h 389072"/>
                <a:gd name="connsiteX13" fmla="*/ 229102 w 229102"/>
                <a:gd name="connsiteY13" fmla="*/ 334597 h 389072"/>
                <a:gd name="connsiteX14" fmla="*/ 108037 w 229102"/>
                <a:gd name="connsiteY14" fmla="*/ 334597 h 389072"/>
                <a:gd name="connsiteX15" fmla="*/ 56382 w 229102"/>
                <a:gd name="connsiteY15" fmla="*/ 297538 h 38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102" h="389072">
                  <a:moveTo>
                    <a:pt x="56382" y="297538"/>
                  </a:moveTo>
                  <a:cubicBezTo>
                    <a:pt x="56323" y="297360"/>
                    <a:pt x="56263" y="297121"/>
                    <a:pt x="56204" y="296943"/>
                  </a:cubicBezTo>
                  <a:cubicBezTo>
                    <a:pt x="49173" y="269775"/>
                    <a:pt x="65498" y="242011"/>
                    <a:pt x="92666" y="234980"/>
                  </a:cubicBezTo>
                  <a:lnTo>
                    <a:pt x="131809" y="224852"/>
                  </a:lnTo>
                  <a:lnTo>
                    <a:pt x="107739" y="192381"/>
                  </a:lnTo>
                  <a:cubicBezTo>
                    <a:pt x="98505" y="179989"/>
                    <a:pt x="92487" y="165571"/>
                    <a:pt x="90223" y="150318"/>
                  </a:cubicBezTo>
                  <a:cubicBezTo>
                    <a:pt x="85040" y="115941"/>
                    <a:pt x="99220" y="83113"/>
                    <a:pt x="124600" y="62916"/>
                  </a:cubicBezTo>
                  <a:lnTo>
                    <a:pt x="124600" y="0"/>
                  </a:lnTo>
                  <a:cubicBezTo>
                    <a:pt x="124243" y="179"/>
                    <a:pt x="123885" y="298"/>
                    <a:pt x="123528" y="477"/>
                  </a:cubicBezTo>
                  <a:cubicBezTo>
                    <a:pt x="48458" y="33483"/>
                    <a:pt x="14319" y="121065"/>
                    <a:pt x="47326" y="196135"/>
                  </a:cubicBezTo>
                  <a:cubicBezTo>
                    <a:pt x="9553" y="220979"/>
                    <a:pt x="-8082" y="267153"/>
                    <a:pt x="3535" y="310884"/>
                  </a:cubicBezTo>
                  <a:cubicBezTo>
                    <a:pt x="16345" y="357773"/>
                    <a:pt x="59421" y="390005"/>
                    <a:pt x="108037" y="389052"/>
                  </a:cubicBezTo>
                  <a:lnTo>
                    <a:pt x="229102" y="389052"/>
                  </a:lnTo>
                  <a:lnTo>
                    <a:pt x="229102" y="334597"/>
                  </a:lnTo>
                  <a:lnTo>
                    <a:pt x="108037" y="334597"/>
                  </a:lnTo>
                  <a:cubicBezTo>
                    <a:pt x="84444" y="335252"/>
                    <a:pt x="63293" y="320059"/>
                    <a:pt x="56382" y="297538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1" name="Gráfico 2">
            <a:extLst>
              <a:ext uri="{FF2B5EF4-FFF2-40B4-BE49-F238E27FC236}">
                <a16:creationId xmlns:a16="http://schemas.microsoft.com/office/drawing/2014/main" id="{03AD4256-5DAE-A20A-B854-5731130840D8}"/>
              </a:ext>
            </a:extLst>
          </p:cNvPr>
          <p:cNvGrpSpPr/>
          <p:nvPr/>
        </p:nvGrpSpPr>
        <p:grpSpPr>
          <a:xfrm>
            <a:off x="4296350" y="3175788"/>
            <a:ext cx="329830" cy="469722"/>
            <a:chOff x="4296350" y="3175788"/>
            <a:chExt cx="329830" cy="469722"/>
          </a:xfrm>
        </p:grpSpPr>
        <p:grpSp>
          <p:nvGrpSpPr>
            <p:cNvPr id="12" name="Gráfico 2">
              <a:extLst>
                <a:ext uri="{FF2B5EF4-FFF2-40B4-BE49-F238E27FC236}">
                  <a16:creationId xmlns:a16="http://schemas.microsoft.com/office/drawing/2014/main" id="{5646E155-FEC1-63DF-2D31-C43110F90A87}"/>
                </a:ext>
              </a:extLst>
            </p:cNvPr>
            <p:cNvGrpSpPr/>
            <p:nvPr/>
          </p:nvGrpSpPr>
          <p:grpSpPr>
            <a:xfrm>
              <a:off x="4296350" y="3175788"/>
              <a:ext cx="329830" cy="469722"/>
              <a:chOff x="4296350" y="3175788"/>
              <a:chExt cx="329830" cy="469722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A41A685C-5590-96CF-3919-2129FD92C4E5}"/>
                  </a:ext>
                </a:extLst>
              </p:cNvPr>
              <p:cNvSpPr/>
              <p:nvPr/>
            </p:nvSpPr>
            <p:spPr>
              <a:xfrm>
                <a:off x="4296350" y="3432276"/>
                <a:ext cx="329830" cy="213233"/>
              </a:xfrm>
              <a:custGeom>
                <a:avLst/>
                <a:gdLst>
                  <a:gd name="connsiteX0" fmla="*/ 329830 w 329830"/>
                  <a:gd name="connsiteY0" fmla="*/ 213174 h 213233"/>
                  <a:gd name="connsiteX1" fmla="*/ 274839 w 329830"/>
                  <a:gd name="connsiteY1" fmla="*/ 213174 h 213233"/>
                  <a:gd name="connsiteX2" fmla="*/ 274839 w 329830"/>
                  <a:gd name="connsiteY2" fmla="*/ 91633 h 213233"/>
                  <a:gd name="connsiteX3" fmla="*/ 238198 w 329830"/>
                  <a:gd name="connsiteY3" fmla="*/ 54992 h 213233"/>
                  <a:gd name="connsiteX4" fmla="*/ 91633 w 329830"/>
                  <a:gd name="connsiteY4" fmla="*/ 54992 h 213233"/>
                  <a:gd name="connsiteX5" fmla="*/ 54992 w 329830"/>
                  <a:gd name="connsiteY5" fmla="*/ 91633 h 213233"/>
                  <a:gd name="connsiteX6" fmla="*/ 54992 w 329830"/>
                  <a:gd name="connsiteY6" fmla="*/ 213234 h 213233"/>
                  <a:gd name="connsiteX7" fmla="*/ 0 w 329830"/>
                  <a:gd name="connsiteY7" fmla="*/ 213234 h 213233"/>
                  <a:gd name="connsiteX8" fmla="*/ 0 w 329830"/>
                  <a:gd name="connsiteY8" fmla="*/ 91633 h 213233"/>
                  <a:gd name="connsiteX9" fmla="*/ 91633 w 329830"/>
                  <a:gd name="connsiteY9" fmla="*/ 0 h 213233"/>
                  <a:gd name="connsiteX10" fmla="*/ 238198 w 329830"/>
                  <a:gd name="connsiteY10" fmla="*/ 0 h 213233"/>
                  <a:gd name="connsiteX11" fmla="*/ 329830 w 329830"/>
                  <a:gd name="connsiteY11" fmla="*/ 91633 h 213233"/>
                  <a:gd name="connsiteX12" fmla="*/ 329830 w 329830"/>
                  <a:gd name="connsiteY12" fmla="*/ 213174 h 2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830" h="213233">
                    <a:moveTo>
                      <a:pt x="329830" y="213174"/>
                    </a:moveTo>
                    <a:lnTo>
                      <a:pt x="274839" y="213174"/>
                    </a:lnTo>
                    <a:lnTo>
                      <a:pt x="274839" y="91633"/>
                    </a:lnTo>
                    <a:cubicBezTo>
                      <a:pt x="274839" y="71376"/>
                      <a:pt x="258455" y="54992"/>
                      <a:pt x="238198" y="54992"/>
                    </a:cubicBezTo>
                    <a:lnTo>
                      <a:pt x="91633" y="54992"/>
                    </a:lnTo>
                    <a:cubicBezTo>
                      <a:pt x="71376" y="54992"/>
                      <a:pt x="54992" y="71376"/>
                      <a:pt x="54992" y="91633"/>
                    </a:cubicBezTo>
                    <a:lnTo>
                      <a:pt x="54992" y="213234"/>
                    </a:lnTo>
                    <a:lnTo>
                      <a:pt x="0" y="213234"/>
                    </a:lnTo>
                    <a:lnTo>
                      <a:pt x="0" y="91633"/>
                    </a:lnTo>
                    <a:cubicBezTo>
                      <a:pt x="60" y="41050"/>
                      <a:pt x="41050" y="60"/>
                      <a:pt x="91633" y="0"/>
                    </a:cubicBezTo>
                    <a:lnTo>
                      <a:pt x="238198" y="0"/>
                    </a:lnTo>
                    <a:cubicBezTo>
                      <a:pt x="288780" y="60"/>
                      <a:pt x="329771" y="41050"/>
                      <a:pt x="329830" y="91633"/>
                    </a:cubicBezTo>
                    <a:lnTo>
                      <a:pt x="329830" y="213174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0B1F8120-FBA9-566C-3C14-918BC3A154DB}"/>
                  </a:ext>
                </a:extLst>
              </p:cNvPr>
              <p:cNvSpPr/>
              <p:nvPr/>
            </p:nvSpPr>
            <p:spPr>
              <a:xfrm>
                <a:off x="4351342" y="3175788"/>
                <a:ext cx="219847" cy="219847"/>
              </a:xfrm>
              <a:custGeom>
                <a:avLst/>
                <a:gdLst>
                  <a:gd name="connsiteX0" fmla="*/ 109924 w 219847"/>
                  <a:gd name="connsiteY0" fmla="*/ 219847 h 219847"/>
                  <a:gd name="connsiteX1" fmla="*/ 0 w 219847"/>
                  <a:gd name="connsiteY1" fmla="*/ 109924 h 219847"/>
                  <a:gd name="connsiteX2" fmla="*/ 109924 w 219847"/>
                  <a:gd name="connsiteY2" fmla="*/ 0 h 219847"/>
                  <a:gd name="connsiteX3" fmla="*/ 219847 w 219847"/>
                  <a:gd name="connsiteY3" fmla="*/ 109924 h 219847"/>
                  <a:gd name="connsiteX4" fmla="*/ 109924 w 219847"/>
                  <a:gd name="connsiteY4" fmla="*/ 219847 h 219847"/>
                  <a:gd name="connsiteX5" fmla="*/ 109924 w 219847"/>
                  <a:gd name="connsiteY5" fmla="*/ 54992 h 219847"/>
                  <a:gd name="connsiteX6" fmla="*/ 54932 w 219847"/>
                  <a:gd name="connsiteY6" fmla="*/ 109983 h 219847"/>
                  <a:gd name="connsiteX7" fmla="*/ 109924 w 219847"/>
                  <a:gd name="connsiteY7" fmla="*/ 164975 h 219847"/>
                  <a:gd name="connsiteX8" fmla="*/ 164915 w 219847"/>
                  <a:gd name="connsiteY8" fmla="*/ 109983 h 219847"/>
                  <a:gd name="connsiteX9" fmla="*/ 109924 w 219847"/>
                  <a:gd name="connsiteY9" fmla="*/ 54992 h 219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847" h="219847">
                    <a:moveTo>
                      <a:pt x="109924" y="219847"/>
                    </a:moveTo>
                    <a:cubicBezTo>
                      <a:pt x="49212" y="219847"/>
                      <a:pt x="0" y="170635"/>
                      <a:pt x="0" y="109924"/>
                    </a:cubicBezTo>
                    <a:cubicBezTo>
                      <a:pt x="0" y="49212"/>
                      <a:pt x="49212" y="0"/>
                      <a:pt x="109924" y="0"/>
                    </a:cubicBezTo>
                    <a:cubicBezTo>
                      <a:pt x="170635" y="0"/>
                      <a:pt x="219847" y="49212"/>
                      <a:pt x="219847" y="109924"/>
                    </a:cubicBezTo>
                    <a:cubicBezTo>
                      <a:pt x="219788" y="170635"/>
                      <a:pt x="170635" y="219788"/>
                      <a:pt x="109924" y="219847"/>
                    </a:cubicBezTo>
                    <a:close/>
                    <a:moveTo>
                      <a:pt x="109924" y="54992"/>
                    </a:moveTo>
                    <a:cubicBezTo>
                      <a:pt x="79598" y="54992"/>
                      <a:pt x="54932" y="79598"/>
                      <a:pt x="54932" y="109983"/>
                    </a:cubicBezTo>
                    <a:cubicBezTo>
                      <a:pt x="54932" y="140369"/>
                      <a:pt x="79538" y="164975"/>
                      <a:pt x="109924" y="164975"/>
                    </a:cubicBezTo>
                    <a:cubicBezTo>
                      <a:pt x="140249" y="164975"/>
                      <a:pt x="164915" y="140369"/>
                      <a:pt x="164915" y="109983"/>
                    </a:cubicBezTo>
                    <a:cubicBezTo>
                      <a:pt x="164915" y="79598"/>
                      <a:pt x="140309" y="54992"/>
                      <a:pt x="109924" y="5499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FDBE09C-7570-C940-D04C-FB059E39B00E}"/>
                </a:ext>
              </a:extLst>
            </p:cNvPr>
            <p:cNvSpPr/>
            <p:nvPr/>
          </p:nvSpPr>
          <p:spPr>
            <a:xfrm rot="5400000">
              <a:off x="4344538" y="3572787"/>
              <a:ext cx="54991" cy="90441"/>
            </a:xfrm>
            <a:custGeom>
              <a:avLst/>
              <a:gdLst>
                <a:gd name="connsiteX0" fmla="*/ 0 w 54991"/>
                <a:gd name="connsiteY0" fmla="*/ 0 h 90441"/>
                <a:gd name="connsiteX1" fmla="*/ 54992 w 54991"/>
                <a:gd name="connsiteY1" fmla="*/ 0 h 90441"/>
                <a:gd name="connsiteX2" fmla="*/ 54992 w 54991"/>
                <a:gd name="connsiteY2" fmla="*/ 90441 h 90441"/>
                <a:gd name="connsiteX3" fmla="*/ 0 w 54991"/>
                <a:gd name="connsiteY3" fmla="*/ 90441 h 9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91" h="90441">
                  <a:moveTo>
                    <a:pt x="0" y="0"/>
                  </a:moveTo>
                  <a:lnTo>
                    <a:pt x="54992" y="0"/>
                  </a:lnTo>
                  <a:lnTo>
                    <a:pt x="54992" y="90441"/>
                  </a:lnTo>
                  <a:lnTo>
                    <a:pt x="0" y="90441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6" name="Gráfico 2">
            <a:extLst>
              <a:ext uri="{FF2B5EF4-FFF2-40B4-BE49-F238E27FC236}">
                <a16:creationId xmlns:a16="http://schemas.microsoft.com/office/drawing/2014/main" id="{25A525B2-20BB-6454-DD93-D4E96A5C7F44}"/>
              </a:ext>
            </a:extLst>
          </p:cNvPr>
          <p:cNvGrpSpPr/>
          <p:nvPr/>
        </p:nvGrpSpPr>
        <p:grpSpPr>
          <a:xfrm>
            <a:off x="1657350" y="3228813"/>
            <a:ext cx="419556" cy="422475"/>
            <a:chOff x="1657350" y="3228813"/>
            <a:chExt cx="419556" cy="422475"/>
          </a:xfrm>
        </p:grpSpPr>
        <p:grpSp>
          <p:nvGrpSpPr>
            <p:cNvPr id="17" name="Gráfico 2">
              <a:extLst>
                <a:ext uri="{FF2B5EF4-FFF2-40B4-BE49-F238E27FC236}">
                  <a16:creationId xmlns:a16="http://schemas.microsoft.com/office/drawing/2014/main" id="{4D8BB9AF-20A3-6669-447E-581D1D41E727}"/>
                </a:ext>
              </a:extLst>
            </p:cNvPr>
            <p:cNvGrpSpPr/>
            <p:nvPr/>
          </p:nvGrpSpPr>
          <p:grpSpPr>
            <a:xfrm>
              <a:off x="1657350" y="3228813"/>
              <a:ext cx="419556" cy="422475"/>
              <a:chOff x="1657350" y="3228813"/>
              <a:chExt cx="419556" cy="422475"/>
            </a:xfrm>
          </p:grpSpPr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9972AC4A-D700-D94E-09A4-C6C3BEFBC547}"/>
                  </a:ext>
                </a:extLst>
              </p:cNvPr>
              <p:cNvSpPr/>
              <p:nvPr/>
            </p:nvSpPr>
            <p:spPr>
              <a:xfrm>
                <a:off x="1657350" y="3464627"/>
                <a:ext cx="419556" cy="186661"/>
              </a:xfrm>
              <a:custGeom>
                <a:avLst/>
                <a:gdLst>
                  <a:gd name="connsiteX0" fmla="*/ 209778 w 419556"/>
                  <a:gd name="connsiteY0" fmla="*/ 132683 h 186661"/>
                  <a:gd name="connsiteX1" fmla="*/ 54455 w 419556"/>
                  <a:gd name="connsiteY1" fmla="*/ 0 h 186661"/>
                  <a:gd name="connsiteX2" fmla="*/ 0 w 419556"/>
                  <a:gd name="connsiteY2" fmla="*/ 0 h 186661"/>
                  <a:gd name="connsiteX3" fmla="*/ 209778 w 419556"/>
                  <a:gd name="connsiteY3" fmla="*/ 186662 h 186661"/>
                  <a:gd name="connsiteX4" fmla="*/ 419557 w 419556"/>
                  <a:gd name="connsiteY4" fmla="*/ 0 h 186661"/>
                  <a:gd name="connsiteX5" fmla="*/ 365101 w 419556"/>
                  <a:gd name="connsiteY5" fmla="*/ 0 h 186661"/>
                  <a:gd name="connsiteX6" fmla="*/ 209778 w 419556"/>
                  <a:gd name="connsiteY6" fmla="*/ 132683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132683"/>
                    </a:moveTo>
                    <a:cubicBezTo>
                      <a:pt x="131432" y="132683"/>
                      <a:pt x="66252" y="75070"/>
                      <a:pt x="54455" y="0"/>
                    </a:cubicBezTo>
                    <a:lnTo>
                      <a:pt x="0" y="0"/>
                    </a:lnTo>
                    <a:cubicBezTo>
                      <a:pt x="12214" y="104919"/>
                      <a:pt x="101642" y="186662"/>
                      <a:pt x="209778" y="186662"/>
                    </a:cubicBezTo>
                    <a:cubicBezTo>
                      <a:pt x="317974" y="186662"/>
                      <a:pt x="407343" y="104919"/>
                      <a:pt x="419557" y="0"/>
                    </a:cubicBezTo>
                    <a:lnTo>
                      <a:pt x="365101" y="0"/>
                    </a:lnTo>
                    <a:cubicBezTo>
                      <a:pt x="353305" y="75070"/>
                      <a:pt x="288125" y="132683"/>
                      <a:pt x="209778" y="132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28AAE063-ED18-1C6A-B3E5-0074CD3E9FF8}"/>
                  </a:ext>
                </a:extLst>
              </p:cNvPr>
              <p:cNvSpPr/>
              <p:nvPr/>
            </p:nvSpPr>
            <p:spPr>
              <a:xfrm>
                <a:off x="1657350" y="3228813"/>
                <a:ext cx="419556" cy="186661"/>
              </a:xfrm>
              <a:custGeom>
                <a:avLst/>
                <a:gdLst>
                  <a:gd name="connsiteX0" fmla="*/ 209778 w 419556"/>
                  <a:gd name="connsiteY0" fmla="*/ 53979 h 186661"/>
                  <a:gd name="connsiteX1" fmla="*/ 365101 w 419556"/>
                  <a:gd name="connsiteY1" fmla="*/ 186662 h 186661"/>
                  <a:gd name="connsiteX2" fmla="*/ 419557 w 419556"/>
                  <a:gd name="connsiteY2" fmla="*/ 186662 h 186661"/>
                  <a:gd name="connsiteX3" fmla="*/ 209778 w 419556"/>
                  <a:gd name="connsiteY3" fmla="*/ 0 h 186661"/>
                  <a:gd name="connsiteX4" fmla="*/ 0 w 419556"/>
                  <a:gd name="connsiteY4" fmla="*/ 186662 h 186661"/>
                  <a:gd name="connsiteX5" fmla="*/ 54455 w 419556"/>
                  <a:gd name="connsiteY5" fmla="*/ 186662 h 186661"/>
                  <a:gd name="connsiteX6" fmla="*/ 209778 w 419556"/>
                  <a:gd name="connsiteY6" fmla="*/ 53979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53979"/>
                    </a:moveTo>
                    <a:cubicBezTo>
                      <a:pt x="288125" y="53979"/>
                      <a:pt x="353305" y="111592"/>
                      <a:pt x="365101" y="186662"/>
                    </a:cubicBezTo>
                    <a:lnTo>
                      <a:pt x="419557" y="186662"/>
                    </a:lnTo>
                    <a:cubicBezTo>
                      <a:pt x="407343" y="81743"/>
                      <a:pt x="317915" y="0"/>
                      <a:pt x="209778" y="0"/>
                    </a:cubicBezTo>
                    <a:cubicBezTo>
                      <a:pt x="101642" y="0"/>
                      <a:pt x="12214" y="81743"/>
                      <a:pt x="0" y="186662"/>
                    </a:cubicBezTo>
                    <a:lnTo>
                      <a:pt x="54455" y="186662"/>
                    </a:lnTo>
                    <a:cubicBezTo>
                      <a:pt x="66312" y="111592"/>
                      <a:pt x="131432" y="53979"/>
                      <a:pt x="209778" y="539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6BB6F6BE-769A-F997-0613-59FA5159BEDF}"/>
                </a:ext>
              </a:extLst>
            </p:cNvPr>
            <p:cNvSpPr/>
            <p:nvPr/>
          </p:nvSpPr>
          <p:spPr>
            <a:xfrm>
              <a:off x="1795097" y="3394026"/>
              <a:ext cx="144062" cy="163902"/>
            </a:xfrm>
            <a:custGeom>
              <a:avLst/>
              <a:gdLst>
                <a:gd name="connsiteX0" fmla="*/ 144062 w 144062"/>
                <a:gd name="connsiteY0" fmla="*/ 131849 h 163902"/>
                <a:gd name="connsiteX1" fmla="*/ 144062 w 144062"/>
                <a:gd name="connsiteY1" fmla="*/ 138641 h 163902"/>
                <a:gd name="connsiteX2" fmla="*/ 72031 w 144062"/>
                <a:gd name="connsiteY2" fmla="*/ 163902 h 163902"/>
                <a:gd name="connsiteX3" fmla="*/ 0 w 144062"/>
                <a:gd name="connsiteY3" fmla="*/ 138641 h 163902"/>
                <a:gd name="connsiteX4" fmla="*/ 0 w 144062"/>
                <a:gd name="connsiteY4" fmla="*/ 131849 h 163902"/>
                <a:gd name="connsiteX5" fmla="*/ 40037 w 144062"/>
                <a:gd name="connsiteY5" fmla="*/ 91812 h 163902"/>
                <a:gd name="connsiteX6" fmla="*/ 52370 w 144062"/>
                <a:gd name="connsiteY6" fmla="*/ 91812 h 163902"/>
                <a:gd name="connsiteX7" fmla="*/ 24010 w 144062"/>
                <a:gd name="connsiteY7" fmla="*/ 48021 h 163902"/>
                <a:gd name="connsiteX8" fmla="*/ 72031 w 144062"/>
                <a:gd name="connsiteY8" fmla="*/ 0 h 163902"/>
                <a:gd name="connsiteX9" fmla="*/ 120052 w 144062"/>
                <a:gd name="connsiteY9" fmla="*/ 48021 h 163902"/>
                <a:gd name="connsiteX10" fmla="*/ 91633 w 144062"/>
                <a:gd name="connsiteY10" fmla="*/ 91812 h 163902"/>
                <a:gd name="connsiteX11" fmla="*/ 104025 w 144062"/>
                <a:gd name="connsiteY11" fmla="*/ 91812 h 163902"/>
                <a:gd name="connsiteX12" fmla="*/ 144062 w 144062"/>
                <a:gd name="connsiteY12" fmla="*/ 131849 h 16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62" h="163902">
                  <a:moveTo>
                    <a:pt x="144062" y="131849"/>
                  </a:moveTo>
                  <a:lnTo>
                    <a:pt x="144062" y="138641"/>
                  </a:lnTo>
                  <a:cubicBezTo>
                    <a:pt x="124282" y="154429"/>
                    <a:pt x="99259" y="163902"/>
                    <a:pt x="72031" y="163902"/>
                  </a:cubicBezTo>
                  <a:cubicBezTo>
                    <a:pt x="44804" y="163902"/>
                    <a:pt x="19780" y="154429"/>
                    <a:pt x="0" y="138641"/>
                  </a:cubicBezTo>
                  <a:lnTo>
                    <a:pt x="0" y="131849"/>
                  </a:lnTo>
                  <a:cubicBezTo>
                    <a:pt x="0" y="109745"/>
                    <a:pt x="17933" y="91871"/>
                    <a:pt x="40037" y="91812"/>
                  </a:cubicBezTo>
                  <a:lnTo>
                    <a:pt x="52370" y="91812"/>
                  </a:lnTo>
                  <a:cubicBezTo>
                    <a:pt x="35628" y="84305"/>
                    <a:pt x="24010" y="67503"/>
                    <a:pt x="24010" y="48021"/>
                  </a:cubicBezTo>
                  <a:cubicBezTo>
                    <a:pt x="24010" y="21508"/>
                    <a:pt x="45519" y="0"/>
                    <a:pt x="72031" y="0"/>
                  </a:cubicBezTo>
                  <a:cubicBezTo>
                    <a:pt x="98544" y="0"/>
                    <a:pt x="120052" y="21508"/>
                    <a:pt x="120052" y="48021"/>
                  </a:cubicBezTo>
                  <a:cubicBezTo>
                    <a:pt x="120052" y="67563"/>
                    <a:pt x="108375" y="84305"/>
                    <a:pt x="91633" y="91812"/>
                  </a:cubicBezTo>
                  <a:lnTo>
                    <a:pt x="104025" y="91812"/>
                  </a:lnTo>
                  <a:cubicBezTo>
                    <a:pt x="126129" y="91871"/>
                    <a:pt x="144062" y="109745"/>
                    <a:pt x="144062" y="131849"/>
                  </a:cubicBez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21" name="Gráfico 2">
            <a:extLst>
              <a:ext uri="{FF2B5EF4-FFF2-40B4-BE49-F238E27FC236}">
                <a16:creationId xmlns:a16="http://schemas.microsoft.com/office/drawing/2014/main" id="{0E50BAE0-BD19-AE2A-20F8-9A95A28A40FD}"/>
              </a:ext>
            </a:extLst>
          </p:cNvPr>
          <p:cNvGrpSpPr/>
          <p:nvPr/>
        </p:nvGrpSpPr>
        <p:grpSpPr>
          <a:xfrm>
            <a:off x="2318798" y="3228813"/>
            <a:ext cx="419556" cy="422475"/>
            <a:chOff x="2318798" y="3228813"/>
            <a:chExt cx="419556" cy="422475"/>
          </a:xfrm>
        </p:grpSpPr>
        <p:grpSp>
          <p:nvGrpSpPr>
            <p:cNvPr id="22" name="Gráfico 2">
              <a:extLst>
                <a:ext uri="{FF2B5EF4-FFF2-40B4-BE49-F238E27FC236}">
                  <a16:creationId xmlns:a16="http://schemas.microsoft.com/office/drawing/2014/main" id="{B9F3F559-6F0E-1D34-ADB9-639E39C4189A}"/>
                </a:ext>
              </a:extLst>
            </p:cNvPr>
            <p:cNvGrpSpPr/>
            <p:nvPr/>
          </p:nvGrpSpPr>
          <p:grpSpPr>
            <a:xfrm>
              <a:off x="2318798" y="3228813"/>
              <a:ext cx="419556" cy="422475"/>
              <a:chOff x="2318798" y="3228813"/>
              <a:chExt cx="419556" cy="422475"/>
            </a:xfrm>
          </p:grpSpPr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29458336-6E8E-C05C-39E9-7B02A30861A0}"/>
                  </a:ext>
                </a:extLst>
              </p:cNvPr>
              <p:cNvSpPr/>
              <p:nvPr/>
            </p:nvSpPr>
            <p:spPr>
              <a:xfrm>
                <a:off x="2318798" y="3464627"/>
                <a:ext cx="419556" cy="186661"/>
              </a:xfrm>
              <a:custGeom>
                <a:avLst/>
                <a:gdLst>
                  <a:gd name="connsiteX0" fmla="*/ 209778 w 419556"/>
                  <a:gd name="connsiteY0" fmla="*/ 132683 h 186661"/>
                  <a:gd name="connsiteX1" fmla="*/ 54455 w 419556"/>
                  <a:gd name="connsiteY1" fmla="*/ 0 h 186661"/>
                  <a:gd name="connsiteX2" fmla="*/ 0 w 419556"/>
                  <a:gd name="connsiteY2" fmla="*/ 0 h 186661"/>
                  <a:gd name="connsiteX3" fmla="*/ 209778 w 419556"/>
                  <a:gd name="connsiteY3" fmla="*/ 186662 h 186661"/>
                  <a:gd name="connsiteX4" fmla="*/ 419557 w 419556"/>
                  <a:gd name="connsiteY4" fmla="*/ 0 h 186661"/>
                  <a:gd name="connsiteX5" fmla="*/ 365101 w 419556"/>
                  <a:gd name="connsiteY5" fmla="*/ 0 h 186661"/>
                  <a:gd name="connsiteX6" fmla="*/ 209778 w 419556"/>
                  <a:gd name="connsiteY6" fmla="*/ 132683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132683"/>
                    </a:moveTo>
                    <a:cubicBezTo>
                      <a:pt x="131432" y="132683"/>
                      <a:pt x="66252" y="75070"/>
                      <a:pt x="54455" y="0"/>
                    </a:cubicBezTo>
                    <a:lnTo>
                      <a:pt x="0" y="0"/>
                    </a:lnTo>
                    <a:cubicBezTo>
                      <a:pt x="12214" y="104919"/>
                      <a:pt x="101642" y="186662"/>
                      <a:pt x="209778" y="186662"/>
                    </a:cubicBezTo>
                    <a:cubicBezTo>
                      <a:pt x="317974" y="186662"/>
                      <a:pt x="407343" y="104919"/>
                      <a:pt x="419557" y="0"/>
                    </a:cubicBezTo>
                    <a:lnTo>
                      <a:pt x="365101" y="0"/>
                    </a:lnTo>
                    <a:cubicBezTo>
                      <a:pt x="353305" y="75070"/>
                      <a:pt x="288185" y="132683"/>
                      <a:pt x="209778" y="132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CCC10420-A3B7-D4B1-2FAD-B8B1ECBEA5B6}"/>
                  </a:ext>
                </a:extLst>
              </p:cNvPr>
              <p:cNvSpPr/>
              <p:nvPr/>
            </p:nvSpPr>
            <p:spPr>
              <a:xfrm>
                <a:off x="2318798" y="3228813"/>
                <a:ext cx="419556" cy="186661"/>
              </a:xfrm>
              <a:custGeom>
                <a:avLst/>
                <a:gdLst>
                  <a:gd name="connsiteX0" fmla="*/ 209778 w 419556"/>
                  <a:gd name="connsiteY0" fmla="*/ 53979 h 186661"/>
                  <a:gd name="connsiteX1" fmla="*/ 365101 w 419556"/>
                  <a:gd name="connsiteY1" fmla="*/ 186662 h 186661"/>
                  <a:gd name="connsiteX2" fmla="*/ 419557 w 419556"/>
                  <a:gd name="connsiteY2" fmla="*/ 186662 h 186661"/>
                  <a:gd name="connsiteX3" fmla="*/ 209778 w 419556"/>
                  <a:gd name="connsiteY3" fmla="*/ 0 h 186661"/>
                  <a:gd name="connsiteX4" fmla="*/ 0 w 419556"/>
                  <a:gd name="connsiteY4" fmla="*/ 186662 h 186661"/>
                  <a:gd name="connsiteX5" fmla="*/ 54455 w 419556"/>
                  <a:gd name="connsiteY5" fmla="*/ 186662 h 186661"/>
                  <a:gd name="connsiteX6" fmla="*/ 209778 w 419556"/>
                  <a:gd name="connsiteY6" fmla="*/ 53979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53979"/>
                    </a:moveTo>
                    <a:cubicBezTo>
                      <a:pt x="288125" y="53979"/>
                      <a:pt x="353305" y="111592"/>
                      <a:pt x="365101" y="186662"/>
                    </a:cubicBezTo>
                    <a:lnTo>
                      <a:pt x="419557" y="186662"/>
                    </a:lnTo>
                    <a:cubicBezTo>
                      <a:pt x="407403" y="81743"/>
                      <a:pt x="317974" y="0"/>
                      <a:pt x="209778" y="0"/>
                    </a:cubicBezTo>
                    <a:cubicBezTo>
                      <a:pt x="101642" y="0"/>
                      <a:pt x="12214" y="81743"/>
                      <a:pt x="0" y="186662"/>
                    </a:cubicBezTo>
                    <a:lnTo>
                      <a:pt x="54455" y="186662"/>
                    </a:lnTo>
                    <a:cubicBezTo>
                      <a:pt x="66312" y="111592"/>
                      <a:pt x="131432" y="53979"/>
                      <a:pt x="209778" y="539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25" name="Gráfico 2">
              <a:extLst>
                <a:ext uri="{FF2B5EF4-FFF2-40B4-BE49-F238E27FC236}">
                  <a16:creationId xmlns:a16="http://schemas.microsoft.com/office/drawing/2014/main" id="{DDC22B30-25FC-AF29-052F-2AC6F8A58D77}"/>
                </a:ext>
              </a:extLst>
            </p:cNvPr>
            <p:cNvGrpSpPr/>
            <p:nvPr/>
          </p:nvGrpSpPr>
          <p:grpSpPr>
            <a:xfrm>
              <a:off x="2440875" y="3400044"/>
              <a:ext cx="175460" cy="157884"/>
              <a:chOff x="2440875" y="3400044"/>
              <a:chExt cx="175460" cy="157884"/>
            </a:xfrm>
            <a:solidFill>
              <a:srgbClr val="FFAF00"/>
            </a:solidFill>
          </p:grpSpPr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E55842B8-12A3-A4CE-5889-F5BB05580A3F}"/>
                  </a:ext>
                </a:extLst>
              </p:cNvPr>
              <p:cNvSpPr/>
              <p:nvPr/>
            </p:nvSpPr>
            <p:spPr>
              <a:xfrm>
                <a:off x="2440875" y="3429297"/>
                <a:ext cx="37713" cy="116656"/>
              </a:xfrm>
              <a:custGeom>
                <a:avLst/>
                <a:gdLst>
                  <a:gd name="connsiteX0" fmla="*/ 37714 w 37713"/>
                  <a:gd name="connsiteY0" fmla="*/ 0 h 116656"/>
                  <a:gd name="connsiteX1" fmla="*/ 37714 w 37713"/>
                  <a:gd name="connsiteY1" fmla="*/ 116656 h 116656"/>
                  <a:gd name="connsiteX2" fmla="*/ 0 w 37713"/>
                  <a:gd name="connsiteY2" fmla="*/ 84960 h 116656"/>
                  <a:gd name="connsiteX3" fmla="*/ 0 w 37713"/>
                  <a:gd name="connsiteY3" fmla="*/ 0 h 116656"/>
                  <a:gd name="connsiteX4" fmla="*/ 37714 w 37713"/>
                  <a:gd name="connsiteY4" fmla="*/ 0 h 11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116656">
                    <a:moveTo>
                      <a:pt x="37714" y="0"/>
                    </a:moveTo>
                    <a:lnTo>
                      <a:pt x="37714" y="116656"/>
                    </a:lnTo>
                    <a:cubicBezTo>
                      <a:pt x="22878" y="109030"/>
                      <a:pt x="10009" y="98127"/>
                      <a:pt x="0" y="84960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" name="Forma libre: forma 26">
                <a:extLst>
                  <a:ext uri="{FF2B5EF4-FFF2-40B4-BE49-F238E27FC236}">
                    <a16:creationId xmlns:a16="http://schemas.microsoft.com/office/drawing/2014/main" id="{BE4643EB-E9B1-739B-58CA-DE6188C7328C}"/>
                  </a:ext>
                </a:extLst>
              </p:cNvPr>
              <p:cNvSpPr/>
              <p:nvPr/>
            </p:nvSpPr>
            <p:spPr>
              <a:xfrm>
                <a:off x="2486811" y="3482680"/>
                <a:ext cx="37713" cy="75248"/>
              </a:xfrm>
              <a:custGeom>
                <a:avLst/>
                <a:gdLst>
                  <a:gd name="connsiteX0" fmla="*/ 37714 w 37713"/>
                  <a:gd name="connsiteY0" fmla="*/ 0 h 75248"/>
                  <a:gd name="connsiteX1" fmla="*/ 37714 w 37713"/>
                  <a:gd name="connsiteY1" fmla="*/ 75249 h 75248"/>
                  <a:gd name="connsiteX2" fmla="*/ 0 w 37713"/>
                  <a:gd name="connsiteY2" fmla="*/ 67086 h 75248"/>
                  <a:gd name="connsiteX3" fmla="*/ 0 w 37713"/>
                  <a:gd name="connsiteY3" fmla="*/ 0 h 75248"/>
                  <a:gd name="connsiteX4" fmla="*/ 37714 w 37713"/>
                  <a:gd name="connsiteY4" fmla="*/ 0 h 7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75248">
                    <a:moveTo>
                      <a:pt x="37714" y="0"/>
                    </a:moveTo>
                    <a:lnTo>
                      <a:pt x="37714" y="75249"/>
                    </a:lnTo>
                    <a:cubicBezTo>
                      <a:pt x="24428" y="74772"/>
                      <a:pt x="11737" y="71912"/>
                      <a:pt x="0" y="67086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" name="Forma libre: forma 27">
                <a:extLst>
                  <a:ext uri="{FF2B5EF4-FFF2-40B4-BE49-F238E27FC236}">
                    <a16:creationId xmlns:a16="http://schemas.microsoft.com/office/drawing/2014/main" id="{3A6A8B7D-7733-027C-DC41-B3E51942B1E2}"/>
                  </a:ext>
                </a:extLst>
              </p:cNvPr>
              <p:cNvSpPr/>
              <p:nvPr/>
            </p:nvSpPr>
            <p:spPr>
              <a:xfrm>
                <a:off x="2532687" y="3400044"/>
                <a:ext cx="37713" cy="157884"/>
              </a:xfrm>
              <a:custGeom>
                <a:avLst/>
                <a:gdLst>
                  <a:gd name="connsiteX0" fmla="*/ 37714 w 37713"/>
                  <a:gd name="connsiteY0" fmla="*/ 0 h 157884"/>
                  <a:gd name="connsiteX1" fmla="*/ 37714 w 37713"/>
                  <a:gd name="connsiteY1" fmla="*/ 149722 h 157884"/>
                  <a:gd name="connsiteX2" fmla="*/ 0 w 37713"/>
                  <a:gd name="connsiteY2" fmla="*/ 157885 h 157884"/>
                  <a:gd name="connsiteX3" fmla="*/ 0 w 37713"/>
                  <a:gd name="connsiteY3" fmla="*/ 0 h 157884"/>
                  <a:gd name="connsiteX4" fmla="*/ 37714 w 37713"/>
                  <a:gd name="connsiteY4" fmla="*/ 0 h 157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157884">
                    <a:moveTo>
                      <a:pt x="37714" y="0"/>
                    </a:moveTo>
                    <a:lnTo>
                      <a:pt x="37714" y="149722"/>
                    </a:lnTo>
                    <a:cubicBezTo>
                      <a:pt x="26036" y="154548"/>
                      <a:pt x="13346" y="157408"/>
                      <a:pt x="0" y="157885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9" name="Forma libre: forma 28">
                <a:extLst>
                  <a:ext uri="{FF2B5EF4-FFF2-40B4-BE49-F238E27FC236}">
                    <a16:creationId xmlns:a16="http://schemas.microsoft.com/office/drawing/2014/main" id="{749DA438-35A6-E712-AF4E-FAE4E1C6FB8A}"/>
                  </a:ext>
                </a:extLst>
              </p:cNvPr>
              <p:cNvSpPr/>
              <p:nvPr/>
            </p:nvSpPr>
            <p:spPr>
              <a:xfrm>
                <a:off x="2578623" y="3447647"/>
                <a:ext cx="37713" cy="98305"/>
              </a:xfrm>
              <a:custGeom>
                <a:avLst/>
                <a:gdLst>
                  <a:gd name="connsiteX0" fmla="*/ 37714 w 37713"/>
                  <a:gd name="connsiteY0" fmla="*/ 0 h 98305"/>
                  <a:gd name="connsiteX1" fmla="*/ 37714 w 37713"/>
                  <a:gd name="connsiteY1" fmla="*/ 66610 h 98305"/>
                  <a:gd name="connsiteX2" fmla="*/ 0 w 37713"/>
                  <a:gd name="connsiteY2" fmla="*/ 98306 h 98305"/>
                  <a:gd name="connsiteX3" fmla="*/ 0 w 37713"/>
                  <a:gd name="connsiteY3" fmla="*/ 0 h 98305"/>
                  <a:gd name="connsiteX4" fmla="*/ 37714 w 37713"/>
                  <a:gd name="connsiteY4" fmla="*/ 0 h 9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98305">
                    <a:moveTo>
                      <a:pt x="37714" y="0"/>
                    </a:moveTo>
                    <a:lnTo>
                      <a:pt x="37714" y="66610"/>
                    </a:lnTo>
                    <a:cubicBezTo>
                      <a:pt x="27764" y="79836"/>
                      <a:pt x="14835" y="90739"/>
                      <a:pt x="0" y="98306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60" name="Gráfico 2">
            <a:extLst>
              <a:ext uri="{FF2B5EF4-FFF2-40B4-BE49-F238E27FC236}">
                <a16:creationId xmlns:a16="http://schemas.microsoft.com/office/drawing/2014/main" id="{A13A7BD7-6313-7492-232E-FA9DB1BCFC32}"/>
              </a:ext>
            </a:extLst>
          </p:cNvPr>
          <p:cNvGrpSpPr/>
          <p:nvPr/>
        </p:nvGrpSpPr>
        <p:grpSpPr>
          <a:xfrm>
            <a:off x="8880254" y="3219638"/>
            <a:ext cx="357118" cy="425871"/>
            <a:chOff x="8880254" y="3219638"/>
            <a:chExt cx="357118" cy="425871"/>
          </a:xfrm>
        </p:grpSpPr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843BE321-A4FE-3E50-7A3C-2F00E346FB8D}"/>
                </a:ext>
              </a:extLst>
            </p:cNvPr>
            <p:cNvSpPr/>
            <p:nvPr/>
          </p:nvSpPr>
          <p:spPr>
            <a:xfrm>
              <a:off x="8880254" y="3520513"/>
              <a:ext cx="357118" cy="124997"/>
            </a:xfrm>
            <a:custGeom>
              <a:avLst/>
              <a:gdLst>
                <a:gd name="connsiteX0" fmla="*/ 303556 w 357118"/>
                <a:gd name="connsiteY0" fmla="*/ 71376 h 124997"/>
                <a:gd name="connsiteX1" fmla="*/ 53562 w 357118"/>
                <a:gd name="connsiteY1" fmla="*/ 71376 h 124997"/>
                <a:gd name="connsiteX2" fmla="*/ 53562 w 357118"/>
                <a:gd name="connsiteY2" fmla="*/ 0 h 124997"/>
                <a:gd name="connsiteX3" fmla="*/ 0 w 357118"/>
                <a:gd name="connsiteY3" fmla="*/ 0 h 124997"/>
                <a:gd name="connsiteX4" fmla="*/ 0 w 357118"/>
                <a:gd name="connsiteY4" fmla="*/ 71435 h 124997"/>
                <a:gd name="connsiteX5" fmla="*/ 53562 w 357118"/>
                <a:gd name="connsiteY5" fmla="*/ 124997 h 124997"/>
                <a:gd name="connsiteX6" fmla="*/ 303556 w 357118"/>
                <a:gd name="connsiteY6" fmla="*/ 124997 h 124997"/>
                <a:gd name="connsiteX7" fmla="*/ 357118 w 357118"/>
                <a:gd name="connsiteY7" fmla="*/ 71435 h 124997"/>
                <a:gd name="connsiteX8" fmla="*/ 357118 w 357118"/>
                <a:gd name="connsiteY8" fmla="*/ 0 h 124997"/>
                <a:gd name="connsiteX9" fmla="*/ 303556 w 357118"/>
                <a:gd name="connsiteY9" fmla="*/ 0 h 124997"/>
                <a:gd name="connsiteX10" fmla="*/ 303556 w 357118"/>
                <a:gd name="connsiteY10" fmla="*/ 71376 h 12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7118" h="124997">
                  <a:moveTo>
                    <a:pt x="303556" y="71376"/>
                  </a:moveTo>
                  <a:lnTo>
                    <a:pt x="53562" y="71376"/>
                  </a:lnTo>
                  <a:lnTo>
                    <a:pt x="53562" y="0"/>
                  </a:lnTo>
                  <a:lnTo>
                    <a:pt x="0" y="0"/>
                  </a:lnTo>
                  <a:lnTo>
                    <a:pt x="0" y="71435"/>
                  </a:lnTo>
                  <a:cubicBezTo>
                    <a:pt x="0" y="101046"/>
                    <a:pt x="23951" y="124997"/>
                    <a:pt x="53562" y="124997"/>
                  </a:cubicBezTo>
                  <a:lnTo>
                    <a:pt x="303556" y="124997"/>
                  </a:lnTo>
                  <a:cubicBezTo>
                    <a:pt x="333167" y="124997"/>
                    <a:pt x="357118" y="101046"/>
                    <a:pt x="357118" y="71435"/>
                  </a:cubicBezTo>
                  <a:lnTo>
                    <a:pt x="357118" y="0"/>
                  </a:lnTo>
                  <a:lnTo>
                    <a:pt x="303556" y="0"/>
                  </a:lnTo>
                  <a:lnTo>
                    <a:pt x="303556" y="71376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66FB5FBE-8126-25B8-3F4D-DA790367CAAB}"/>
                </a:ext>
              </a:extLst>
            </p:cNvPr>
            <p:cNvSpPr/>
            <p:nvPr/>
          </p:nvSpPr>
          <p:spPr>
            <a:xfrm>
              <a:off x="8880254" y="3219638"/>
              <a:ext cx="357118" cy="247253"/>
            </a:xfrm>
            <a:custGeom>
              <a:avLst/>
              <a:gdLst>
                <a:gd name="connsiteX0" fmla="*/ 303556 w 357118"/>
                <a:gd name="connsiteY0" fmla="*/ 140130 h 247253"/>
                <a:gd name="connsiteX1" fmla="*/ 303556 w 357118"/>
                <a:gd name="connsiteY1" fmla="*/ 124997 h 247253"/>
                <a:gd name="connsiteX2" fmla="*/ 178559 w 357118"/>
                <a:gd name="connsiteY2" fmla="*/ 0 h 247253"/>
                <a:gd name="connsiteX3" fmla="*/ 53562 w 357118"/>
                <a:gd name="connsiteY3" fmla="*/ 124997 h 247253"/>
                <a:gd name="connsiteX4" fmla="*/ 53562 w 357118"/>
                <a:gd name="connsiteY4" fmla="*/ 140130 h 247253"/>
                <a:gd name="connsiteX5" fmla="*/ 0 w 357118"/>
                <a:gd name="connsiteY5" fmla="*/ 140130 h 247253"/>
                <a:gd name="connsiteX6" fmla="*/ 0 w 357118"/>
                <a:gd name="connsiteY6" fmla="*/ 247254 h 247253"/>
                <a:gd name="connsiteX7" fmla="*/ 53562 w 357118"/>
                <a:gd name="connsiteY7" fmla="*/ 247254 h 247253"/>
                <a:gd name="connsiteX8" fmla="*/ 53562 w 357118"/>
                <a:gd name="connsiteY8" fmla="*/ 193692 h 247253"/>
                <a:gd name="connsiteX9" fmla="*/ 303556 w 357118"/>
                <a:gd name="connsiteY9" fmla="*/ 193692 h 247253"/>
                <a:gd name="connsiteX10" fmla="*/ 303556 w 357118"/>
                <a:gd name="connsiteY10" fmla="*/ 247254 h 247253"/>
                <a:gd name="connsiteX11" fmla="*/ 357118 w 357118"/>
                <a:gd name="connsiteY11" fmla="*/ 247254 h 247253"/>
                <a:gd name="connsiteX12" fmla="*/ 357118 w 357118"/>
                <a:gd name="connsiteY12" fmla="*/ 140130 h 247253"/>
                <a:gd name="connsiteX13" fmla="*/ 303556 w 357118"/>
                <a:gd name="connsiteY13" fmla="*/ 140130 h 247253"/>
                <a:gd name="connsiteX14" fmla="*/ 249995 w 357118"/>
                <a:gd name="connsiteY14" fmla="*/ 140130 h 247253"/>
                <a:gd name="connsiteX15" fmla="*/ 107124 w 357118"/>
                <a:gd name="connsiteY15" fmla="*/ 140130 h 247253"/>
                <a:gd name="connsiteX16" fmla="*/ 107124 w 357118"/>
                <a:gd name="connsiteY16" fmla="*/ 124997 h 247253"/>
                <a:gd name="connsiteX17" fmla="*/ 178559 w 357118"/>
                <a:gd name="connsiteY17" fmla="*/ 53562 h 247253"/>
                <a:gd name="connsiteX18" fmla="*/ 249995 w 357118"/>
                <a:gd name="connsiteY18" fmla="*/ 124997 h 247253"/>
                <a:gd name="connsiteX19" fmla="*/ 249995 w 357118"/>
                <a:gd name="connsiteY19" fmla="*/ 140130 h 24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7118" h="247253">
                  <a:moveTo>
                    <a:pt x="303556" y="140130"/>
                  </a:moveTo>
                  <a:lnTo>
                    <a:pt x="303556" y="124997"/>
                  </a:lnTo>
                  <a:cubicBezTo>
                    <a:pt x="303556" y="55945"/>
                    <a:pt x="247611" y="0"/>
                    <a:pt x="178559" y="0"/>
                  </a:cubicBezTo>
                  <a:cubicBezTo>
                    <a:pt x="109507" y="0"/>
                    <a:pt x="53562" y="55945"/>
                    <a:pt x="53562" y="124997"/>
                  </a:cubicBezTo>
                  <a:lnTo>
                    <a:pt x="53562" y="140130"/>
                  </a:lnTo>
                  <a:lnTo>
                    <a:pt x="0" y="140130"/>
                  </a:lnTo>
                  <a:lnTo>
                    <a:pt x="0" y="247254"/>
                  </a:lnTo>
                  <a:lnTo>
                    <a:pt x="53562" y="247254"/>
                  </a:lnTo>
                  <a:lnTo>
                    <a:pt x="53562" y="193692"/>
                  </a:lnTo>
                  <a:lnTo>
                    <a:pt x="303556" y="193692"/>
                  </a:lnTo>
                  <a:lnTo>
                    <a:pt x="303556" y="247254"/>
                  </a:lnTo>
                  <a:lnTo>
                    <a:pt x="357118" y="247254"/>
                  </a:lnTo>
                  <a:lnTo>
                    <a:pt x="357118" y="140130"/>
                  </a:lnTo>
                  <a:lnTo>
                    <a:pt x="303556" y="140130"/>
                  </a:lnTo>
                  <a:close/>
                  <a:moveTo>
                    <a:pt x="249995" y="140130"/>
                  </a:moveTo>
                  <a:lnTo>
                    <a:pt x="107124" y="140130"/>
                  </a:lnTo>
                  <a:lnTo>
                    <a:pt x="107124" y="124997"/>
                  </a:lnTo>
                  <a:cubicBezTo>
                    <a:pt x="107124" y="85556"/>
                    <a:pt x="139118" y="53562"/>
                    <a:pt x="178559" y="53562"/>
                  </a:cubicBezTo>
                  <a:cubicBezTo>
                    <a:pt x="218001" y="53562"/>
                    <a:pt x="249995" y="85556"/>
                    <a:pt x="249995" y="124997"/>
                  </a:cubicBezTo>
                  <a:lnTo>
                    <a:pt x="249995" y="14013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E7DFF77B-2031-61FE-C94D-4829C4847F34}"/>
                </a:ext>
              </a:extLst>
            </p:cNvPr>
            <p:cNvSpPr/>
            <p:nvPr/>
          </p:nvSpPr>
          <p:spPr>
            <a:xfrm>
              <a:off x="9023125" y="3466891"/>
              <a:ext cx="71435" cy="53561"/>
            </a:xfrm>
            <a:custGeom>
              <a:avLst/>
              <a:gdLst>
                <a:gd name="connsiteX0" fmla="*/ 0 w 71435"/>
                <a:gd name="connsiteY0" fmla="*/ 0 h 53561"/>
                <a:gd name="connsiteX1" fmla="*/ 71436 w 71435"/>
                <a:gd name="connsiteY1" fmla="*/ 0 h 53561"/>
                <a:gd name="connsiteX2" fmla="*/ 71436 w 71435"/>
                <a:gd name="connsiteY2" fmla="*/ 53562 h 53561"/>
                <a:gd name="connsiteX3" fmla="*/ 0 w 71435"/>
                <a:gd name="connsiteY3" fmla="*/ 53562 h 5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5" h="53561">
                  <a:moveTo>
                    <a:pt x="0" y="0"/>
                  </a:moveTo>
                  <a:lnTo>
                    <a:pt x="71436" y="0"/>
                  </a:lnTo>
                  <a:lnTo>
                    <a:pt x="71436" y="53562"/>
                  </a:lnTo>
                  <a:lnTo>
                    <a:pt x="0" y="53562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64" name="Gráfico 2">
            <a:extLst>
              <a:ext uri="{FF2B5EF4-FFF2-40B4-BE49-F238E27FC236}">
                <a16:creationId xmlns:a16="http://schemas.microsoft.com/office/drawing/2014/main" id="{7E142A02-5205-35CC-AD5A-7517A9CE5C90}"/>
              </a:ext>
            </a:extLst>
          </p:cNvPr>
          <p:cNvGrpSpPr/>
          <p:nvPr/>
        </p:nvGrpSpPr>
        <p:grpSpPr>
          <a:xfrm>
            <a:off x="6182926" y="3238524"/>
            <a:ext cx="406985" cy="406925"/>
            <a:chOff x="6182926" y="3238524"/>
            <a:chExt cx="406985" cy="406925"/>
          </a:xfrm>
        </p:grpSpPr>
        <p:grpSp>
          <p:nvGrpSpPr>
            <p:cNvPr id="65" name="Gráfico 2">
              <a:extLst>
                <a:ext uri="{FF2B5EF4-FFF2-40B4-BE49-F238E27FC236}">
                  <a16:creationId xmlns:a16="http://schemas.microsoft.com/office/drawing/2014/main" id="{02CDB653-1E63-9971-E317-5F623E80795E}"/>
                </a:ext>
              </a:extLst>
            </p:cNvPr>
            <p:cNvGrpSpPr/>
            <p:nvPr/>
          </p:nvGrpSpPr>
          <p:grpSpPr>
            <a:xfrm>
              <a:off x="6223454" y="3279094"/>
              <a:ext cx="325885" cy="325895"/>
              <a:chOff x="6223454" y="3279094"/>
              <a:chExt cx="325885" cy="325895"/>
            </a:xfrm>
            <a:solidFill>
              <a:srgbClr val="FFAF00"/>
            </a:solidFill>
          </p:grpSpPr>
          <p:sp>
            <p:nvSpPr>
              <p:cNvPr id="66" name="Forma libre: forma 65">
                <a:extLst>
                  <a:ext uri="{FF2B5EF4-FFF2-40B4-BE49-F238E27FC236}">
                    <a16:creationId xmlns:a16="http://schemas.microsoft.com/office/drawing/2014/main" id="{0B92D400-4BA0-D8D0-9986-C598418FBA13}"/>
                  </a:ext>
                </a:extLst>
              </p:cNvPr>
              <p:cNvSpPr/>
              <p:nvPr/>
            </p:nvSpPr>
            <p:spPr>
              <a:xfrm rot="-2700000">
                <a:off x="6406681" y="3322375"/>
                <a:ext cx="144776" cy="53978"/>
              </a:xfrm>
              <a:custGeom>
                <a:avLst/>
                <a:gdLst>
                  <a:gd name="connsiteX0" fmla="*/ 0 w 144776"/>
                  <a:gd name="connsiteY0" fmla="*/ 0 h 53978"/>
                  <a:gd name="connsiteX1" fmla="*/ 144776 w 144776"/>
                  <a:gd name="connsiteY1" fmla="*/ 0 h 53978"/>
                  <a:gd name="connsiteX2" fmla="*/ 144776 w 144776"/>
                  <a:gd name="connsiteY2" fmla="*/ 53978 h 53978"/>
                  <a:gd name="connsiteX3" fmla="*/ 0 w 144776"/>
                  <a:gd name="connsiteY3" fmla="*/ 53978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6" h="53978">
                    <a:moveTo>
                      <a:pt x="0" y="0"/>
                    </a:moveTo>
                    <a:lnTo>
                      <a:pt x="144776" y="0"/>
                    </a:lnTo>
                    <a:lnTo>
                      <a:pt x="144776" y="53978"/>
                    </a:lnTo>
                    <a:lnTo>
                      <a:pt x="0" y="53978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7" name="Forma libre: forma 66">
                <a:extLst>
                  <a:ext uri="{FF2B5EF4-FFF2-40B4-BE49-F238E27FC236}">
                    <a16:creationId xmlns:a16="http://schemas.microsoft.com/office/drawing/2014/main" id="{F6A20A96-6F11-6DCF-3A31-34A1980C5231}"/>
                  </a:ext>
                </a:extLst>
              </p:cNvPr>
              <p:cNvSpPr/>
              <p:nvPr/>
            </p:nvSpPr>
            <p:spPr>
              <a:xfrm rot="-2700000">
                <a:off x="6221336" y="3507730"/>
                <a:ext cx="144776" cy="53978"/>
              </a:xfrm>
              <a:custGeom>
                <a:avLst/>
                <a:gdLst>
                  <a:gd name="connsiteX0" fmla="*/ 0 w 144776"/>
                  <a:gd name="connsiteY0" fmla="*/ 0 h 53978"/>
                  <a:gd name="connsiteX1" fmla="*/ 144776 w 144776"/>
                  <a:gd name="connsiteY1" fmla="*/ 0 h 53978"/>
                  <a:gd name="connsiteX2" fmla="*/ 144776 w 144776"/>
                  <a:gd name="connsiteY2" fmla="*/ 53978 h 53978"/>
                  <a:gd name="connsiteX3" fmla="*/ 0 w 144776"/>
                  <a:gd name="connsiteY3" fmla="*/ 53978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6" h="53978">
                    <a:moveTo>
                      <a:pt x="0" y="0"/>
                    </a:moveTo>
                    <a:lnTo>
                      <a:pt x="144776" y="0"/>
                    </a:lnTo>
                    <a:lnTo>
                      <a:pt x="144776" y="53978"/>
                    </a:lnTo>
                    <a:lnTo>
                      <a:pt x="0" y="53978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5E59E3FA-86EF-6BB7-3D84-A8E76AA69F08}"/>
                </a:ext>
              </a:extLst>
            </p:cNvPr>
            <p:cNvSpPr/>
            <p:nvPr/>
          </p:nvSpPr>
          <p:spPr>
            <a:xfrm rot="-2700000">
              <a:off x="6359426" y="3239421"/>
              <a:ext cx="53978" cy="405194"/>
            </a:xfrm>
            <a:custGeom>
              <a:avLst/>
              <a:gdLst>
                <a:gd name="connsiteX0" fmla="*/ 0 w 53978"/>
                <a:gd name="connsiteY0" fmla="*/ 0 h 405194"/>
                <a:gd name="connsiteX1" fmla="*/ 53978 w 53978"/>
                <a:gd name="connsiteY1" fmla="*/ 0 h 405194"/>
                <a:gd name="connsiteX2" fmla="*/ 53978 w 53978"/>
                <a:gd name="connsiteY2" fmla="*/ 405194 h 405194"/>
                <a:gd name="connsiteX3" fmla="*/ 0 w 53978"/>
                <a:gd name="connsiteY3" fmla="*/ 405194 h 40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78" h="405194">
                  <a:moveTo>
                    <a:pt x="0" y="0"/>
                  </a:moveTo>
                  <a:lnTo>
                    <a:pt x="53978" y="0"/>
                  </a:lnTo>
                  <a:lnTo>
                    <a:pt x="53978" y="405194"/>
                  </a:lnTo>
                  <a:lnTo>
                    <a:pt x="0" y="405194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grpSp>
          <p:nvGrpSpPr>
            <p:cNvPr id="69" name="Gráfico 2">
              <a:extLst>
                <a:ext uri="{FF2B5EF4-FFF2-40B4-BE49-F238E27FC236}">
                  <a16:creationId xmlns:a16="http://schemas.microsoft.com/office/drawing/2014/main" id="{E729C488-0405-E542-5CAB-DA479F980FD4}"/>
                </a:ext>
              </a:extLst>
            </p:cNvPr>
            <p:cNvGrpSpPr/>
            <p:nvPr/>
          </p:nvGrpSpPr>
          <p:grpSpPr>
            <a:xfrm>
              <a:off x="6182926" y="3414998"/>
              <a:ext cx="406985" cy="53978"/>
              <a:chOff x="6182926" y="3414998"/>
              <a:chExt cx="406985" cy="53978"/>
            </a:xfrm>
            <a:solidFill>
              <a:srgbClr val="FFFFFF"/>
            </a:solidFill>
          </p:grpSpPr>
          <p:sp>
            <p:nvSpPr>
              <p:cNvPr id="70" name="Forma libre: forma 69">
                <a:extLst>
                  <a:ext uri="{FF2B5EF4-FFF2-40B4-BE49-F238E27FC236}">
                    <a16:creationId xmlns:a16="http://schemas.microsoft.com/office/drawing/2014/main" id="{D1A59746-D9FD-AA7F-6CBB-682C9A50DFFF}"/>
                  </a:ext>
                </a:extLst>
              </p:cNvPr>
              <p:cNvSpPr/>
              <p:nvPr/>
            </p:nvSpPr>
            <p:spPr>
              <a:xfrm>
                <a:off x="6182926" y="3414998"/>
                <a:ext cx="120766" cy="53978"/>
              </a:xfrm>
              <a:custGeom>
                <a:avLst/>
                <a:gdLst>
                  <a:gd name="connsiteX0" fmla="*/ 120767 w 120766"/>
                  <a:gd name="connsiteY0" fmla="*/ 26989 h 53978"/>
                  <a:gd name="connsiteX1" fmla="*/ 93778 w 120766"/>
                  <a:gd name="connsiteY1" fmla="*/ 0 h 53978"/>
                  <a:gd name="connsiteX2" fmla="*/ 90858 w 120766"/>
                  <a:gd name="connsiteY2" fmla="*/ 0 h 53978"/>
                  <a:gd name="connsiteX3" fmla="*/ 87879 w 120766"/>
                  <a:gd name="connsiteY3" fmla="*/ 0 h 53978"/>
                  <a:gd name="connsiteX4" fmla="*/ 0 w 120766"/>
                  <a:gd name="connsiteY4" fmla="*/ 0 h 53978"/>
                  <a:gd name="connsiteX5" fmla="*/ 59 w 120766"/>
                  <a:gd name="connsiteY5" fmla="*/ 53979 h 53978"/>
                  <a:gd name="connsiteX6" fmla="*/ 87879 w 120766"/>
                  <a:gd name="connsiteY6" fmla="*/ 53979 h 53978"/>
                  <a:gd name="connsiteX7" fmla="*/ 90858 w 120766"/>
                  <a:gd name="connsiteY7" fmla="*/ 53979 h 53978"/>
                  <a:gd name="connsiteX8" fmla="*/ 93778 w 120766"/>
                  <a:gd name="connsiteY8" fmla="*/ 53979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66" h="53978">
                    <a:moveTo>
                      <a:pt x="120767" y="26989"/>
                    </a:moveTo>
                    <a:lnTo>
                      <a:pt x="93778" y="0"/>
                    </a:lnTo>
                    <a:lnTo>
                      <a:pt x="90858" y="0"/>
                    </a:lnTo>
                    <a:lnTo>
                      <a:pt x="87879" y="0"/>
                    </a:lnTo>
                    <a:lnTo>
                      <a:pt x="0" y="0"/>
                    </a:lnTo>
                    <a:lnTo>
                      <a:pt x="59" y="53979"/>
                    </a:lnTo>
                    <a:lnTo>
                      <a:pt x="87879" y="53979"/>
                    </a:lnTo>
                    <a:lnTo>
                      <a:pt x="90858" y="53979"/>
                    </a:lnTo>
                    <a:lnTo>
                      <a:pt x="93778" y="53979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1" name="Forma libre: forma 70">
                <a:extLst>
                  <a:ext uri="{FF2B5EF4-FFF2-40B4-BE49-F238E27FC236}">
                    <a16:creationId xmlns:a16="http://schemas.microsoft.com/office/drawing/2014/main" id="{350E18AA-A0C1-C3A9-AFC8-262B0D311D9F}"/>
                  </a:ext>
                </a:extLst>
              </p:cNvPr>
              <p:cNvSpPr/>
              <p:nvPr/>
            </p:nvSpPr>
            <p:spPr>
              <a:xfrm>
                <a:off x="6469144" y="3414998"/>
                <a:ext cx="120767" cy="53978"/>
              </a:xfrm>
              <a:custGeom>
                <a:avLst/>
                <a:gdLst>
                  <a:gd name="connsiteX0" fmla="*/ 0 w 120767"/>
                  <a:gd name="connsiteY0" fmla="*/ 26989 h 53978"/>
                  <a:gd name="connsiteX1" fmla="*/ 26989 w 120767"/>
                  <a:gd name="connsiteY1" fmla="*/ 53979 h 53978"/>
                  <a:gd name="connsiteX2" fmla="*/ 29909 w 120767"/>
                  <a:gd name="connsiteY2" fmla="*/ 53979 h 53978"/>
                  <a:gd name="connsiteX3" fmla="*/ 32888 w 120767"/>
                  <a:gd name="connsiteY3" fmla="*/ 53979 h 53978"/>
                  <a:gd name="connsiteX4" fmla="*/ 120767 w 120767"/>
                  <a:gd name="connsiteY4" fmla="*/ 53979 h 53978"/>
                  <a:gd name="connsiteX5" fmla="*/ 120708 w 120767"/>
                  <a:gd name="connsiteY5" fmla="*/ 0 h 53978"/>
                  <a:gd name="connsiteX6" fmla="*/ 32888 w 120767"/>
                  <a:gd name="connsiteY6" fmla="*/ 0 h 53978"/>
                  <a:gd name="connsiteX7" fmla="*/ 29909 w 120767"/>
                  <a:gd name="connsiteY7" fmla="*/ 0 h 53978"/>
                  <a:gd name="connsiteX8" fmla="*/ 26989 w 120767"/>
                  <a:gd name="connsiteY8" fmla="*/ 0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67" h="53978">
                    <a:moveTo>
                      <a:pt x="0" y="26989"/>
                    </a:moveTo>
                    <a:lnTo>
                      <a:pt x="26989" y="53979"/>
                    </a:lnTo>
                    <a:lnTo>
                      <a:pt x="29909" y="53979"/>
                    </a:lnTo>
                    <a:lnTo>
                      <a:pt x="32888" y="53979"/>
                    </a:lnTo>
                    <a:lnTo>
                      <a:pt x="120767" y="53979"/>
                    </a:lnTo>
                    <a:lnTo>
                      <a:pt x="120708" y="0"/>
                    </a:lnTo>
                    <a:lnTo>
                      <a:pt x="32888" y="0"/>
                    </a:lnTo>
                    <a:lnTo>
                      <a:pt x="29909" y="0"/>
                    </a:lnTo>
                    <a:lnTo>
                      <a:pt x="26989" y="0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72" name="Gráfico 2">
              <a:extLst>
                <a:ext uri="{FF2B5EF4-FFF2-40B4-BE49-F238E27FC236}">
                  <a16:creationId xmlns:a16="http://schemas.microsoft.com/office/drawing/2014/main" id="{C60A7F41-DFCA-8325-82C5-1EBE8343E4C2}"/>
                </a:ext>
              </a:extLst>
            </p:cNvPr>
            <p:cNvGrpSpPr/>
            <p:nvPr/>
          </p:nvGrpSpPr>
          <p:grpSpPr>
            <a:xfrm>
              <a:off x="6359459" y="3238524"/>
              <a:ext cx="53919" cy="406925"/>
              <a:chOff x="6359459" y="3238524"/>
              <a:chExt cx="53919" cy="406925"/>
            </a:xfrm>
            <a:solidFill>
              <a:srgbClr val="FFFFFF"/>
            </a:solidFill>
          </p:grpSpPr>
          <p:sp>
            <p:nvSpPr>
              <p:cNvPr id="73" name="Forma libre: forma 72">
                <a:extLst>
                  <a:ext uri="{FF2B5EF4-FFF2-40B4-BE49-F238E27FC236}">
                    <a16:creationId xmlns:a16="http://schemas.microsoft.com/office/drawing/2014/main" id="{2130437A-4B81-71AF-72CE-CC371AE506D0}"/>
                  </a:ext>
                </a:extLst>
              </p:cNvPr>
              <p:cNvSpPr/>
              <p:nvPr/>
            </p:nvSpPr>
            <p:spPr>
              <a:xfrm>
                <a:off x="6359459" y="3238524"/>
                <a:ext cx="53919" cy="120707"/>
              </a:xfrm>
              <a:custGeom>
                <a:avLst/>
                <a:gdLst>
                  <a:gd name="connsiteX0" fmla="*/ 26930 w 53919"/>
                  <a:gd name="connsiteY0" fmla="*/ 120707 h 120707"/>
                  <a:gd name="connsiteX1" fmla="*/ 53919 w 53919"/>
                  <a:gd name="connsiteY1" fmla="*/ 93778 h 120707"/>
                  <a:gd name="connsiteX2" fmla="*/ 53919 w 53919"/>
                  <a:gd name="connsiteY2" fmla="*/ 90799 h 120707"/>
                  <a:gd name="connsiteX3" fmla="*/ 53919 w 53919"/>
                  <a:gd name="connsiteY3" fmla="*/ 87879 h 120707"/>
                  <a:gd name="connsiteX4" fmla="*/ 53919 w 53919"/>
                  <a:gd name="connsiteY4" fmla="*/ 0 h 120707"/>
                  <a:gd name="connsiteX5" fmla="*/ 0 w 53919"/>
                  <a:gd name="connsiteY5" fmla="*/ 0 h 120707"/>
                  <a:gd name="connsiteX6" fmla="*/ 0 w 53919"/>
                  <a:gd name="connsiteY6" fmla="*/ 87879 h 120707"/>
                  <a:gd name="connsiteX7" fmla="*/ 0 w 53919"/>
                  <a:gd name="connsiteY7" fmla="*/ 90799 h 120707"/>
                  <a:gd name="connsiteX8" fmla="*/ 0 w 53919"/>
                  <a:gd name="connsiteY8" fmla="*/ 93778 h 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19" h="120707">
                    <a:moveTo>
                      <a:pt x="26930" y="120707"/>
                    </a:moveTo>
                    <a:lnTo>
                      <a:pt x="53919" y="93778"/>
                    </a:lnTo>
                    <a:lnTo>
                      <a:pt x="53919" y="90799"/>
                    </a:lnTo>
                    <a:lnTo>
                      <a:pt x="53919" y="87879"/>
                    </a:lnTo>
                    <a:lnTo>
                      <a:pt x="53919" y="0"/>
                    </a:lnTo>
                    <a:lnTo>
                      <a:pt x="0" y="0"/>
                    </a:lnTo>
                    <a:lnTo>
                      <a:pt x="0" y="87879"/>
                    </a:lnTo>
                    <a:lnTo>
                      <a:pt x="0" y="90799"/>
                    </a:lnTo>
                    <a:lnTo>
                      <a:pt x="0" y="93778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4" name="Forma libre: forma 73">
                <a:extLst>
                  <a:ext uri="{FF2B5EF4-FFF2-40B4-BE49-F238E27FC236}">
                    <a16:creationId xmlns:a16="http://schemas.microsoft.com/office/drawing/2014/main" id="{4EB12EF6-9DF4-3B58-99C3-6986568463D6}"/>
                  </a:ext>
                </a:extLst>
              </p:cNvPr>
              <p:cNvSpPr/>
              <p:nvPr/>
            </p:nvSpPr>
            <p:spPr>
              <a:xfrm>
                <a:off x="6359459" y="3524743"/>
                <a:ext cx="53919" cy="120707"/>
              </a:xfrm>
              <a:custGeom>
                <a:avLst/>
                <a:gdLst>
                  <a:gd name="connsiteX0" fmla="*/ 26930 w 53919"/>
                  <a:gd name="connsiteY0" fmla="*/ 0 h 120707"/>
                  <a:gd name="connsiteX1" fmla="*/ 0 w 53919"/>
                  <a:gd name="connsiteY1" fmla="*/ 26989 h 120707"/>
                  <a:gd name="connsiteX2" fmla="*/ 0 w 53919"/>
                  <a:gd name="connsiteY2" fmla="*/ 29909 h 120707"/>
                  <a:gd name="connsiteX3" fmla="*/ 0 w 53919"/>
                  <a:gd name="connsiteY3" fmla="*/ 32828 h 120707"/>
                  <a:gd name="connsiteX4" fmla="*/ 0 w 53919"/>
                  <a:gd name="connsiteY4" fmla="*/ 120707 h 120707"/>
                  <a:gd name="connsiteX5" fmla="*/ 53919 w 53919"/>
                  <a:gd name="connsiteY5" fmla="*/ 120707 h 120707"/>
                  <a:gd name="connsiteX6" fmla="*/ 53919 w 53919"/>
                  <a:gd name="connsiteY6" fmla="*/ 32828 h 120707"/>
                  <a:gd name="connsiteX7" fmla="*/ 53919 w 53919"/>
                  <a:gd name="connsiteY7" fmla="*/ 29909 h 120707"/>
                  <a:gd name="connsiteX8" fmla="*/ 53919 w 53919"/>
                  <a:gd name="connsiteY8" fmla="*/ 26989 h 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19" h="120707">
                    <a:moveTo>
                      <a:pt x="26930" y="0"/>
                    </a:moveTo>
                    <a:lnTo>
                      <a:pt x="0" y="26989"/>
                    </a:lnTo>
                    <a:lnTo>
                      <a:pt x="0" y="29909"/>
                    </a:lnTo>
                    <a:lnTo>
                      <a:pt x="0" y="32828"/>
                    </a:lnTo>
                    <a:lnTo>
                      <a:pt x="0" y="120707"/>
                    </a:lnTo>
                    <a:lnTo>
                      <a:pt x="53919" y="120707"/>
                    </a:lnTo>
                    <a:lnTo>
                      <a:pt x="53919" y="32828"/>
                    </a:lnTo>
                    <a:lnTo>
                      <a:pt x="53919" y="29909"/>
                    </a:lnTo>
                    <a:lnTo>
                      <a:pt x="53919" y="26989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75" name="Gráfico 2">
            <a:extLst>
              <a:ext uri="{FF2B5EF4-FFF2-40B4-BE49-F238E27FC236}">
                <a16:creationId xmlns:a16="http://schemas.microsoft.com/office/drawing/2014/main" id="{0A2C81F3-FDCF-6C63-3E23-BBCAE34A1208}"/>
              </a:ext>
            </a:extLst>
          </p:cNvPr>
          <p:cNvGrpSpPr/>
          <p:nvPr/>
        </p:nvGrpSpPr>
        <p:grpSpPr>
          <a:xfrm>
            <a:off x="10146253" y="3220174"/>
            <a:ext cx="389826" cy="425276"/>
            <a:chOff x="10146253" y="3220174"/>
            <a:chExt cx="389826" cy="425276"/>
          </a:xfrm>
        </p:grpSpPr>
        <p:sp>
          <p:nvSpPr>
            <p:cNvPr id="76" name="Forma libre: forma 75">
              <a:extLst>
                <a:ext uri="{FF2B5EF4-FFF2-40B4-BE49-F238E27FC236}">
                  <a16:creationId xmlns:a16="http://schemas.microsoft.com/office/drawing/2014/main" id="{5F3284DA-CE97-63C4-1360-9F5BE5658748}"/>
                </a:ext>
              </a:extLst>
            </p:cNvPr>
            <p:cNvSpPr/>
            <p:nvPr/>
          </p:nvSpPr>
          <p:spPr>
            <a:xfrm>
              <a:off x="10146253" y="3361972"/>
              <a:ext cx="389826" cy="283477"/>
            </a:xfrm>
            <a:custGeom>
              <a:avLst/>
              <a:gdLst>
                <a:gd name="connsiteX0" fmla="*/ 336681 w 389826"/>
                <a:gd name="connsiteY0" fmla="*/ 221515 h 283477"/>
                <a:gd name="connsiteX1" fmla="*/ 327804 w 389826"/>
                <a:gd name="connsiteY1" fmla="*/ 230393 h 283477"/>
                <a:gd name="connsiteX2" fmla="*/ 88594 w 389826"/>
                <a:gd name="connsiteY2" fmla="*/ 230393 h 283477"/>
                <a:gd name="connsiteX3" fmla="*/ 88594 w 389826"/>
                <a:gd name="connsiteY3" fmla="*/ 0 h 283477"/>
                <a:gd name="connsiteX4" fmla="*/ 0 w 389826"/>
                <a:gd name="connsiteY4" fmla="*/ 0 h 283477"/>
                <a:gd name="connsiteX5" fmla="*/ 0 w 389826"/>
                <a:gd name="connsiteY5" fmla="*/ 53145 h 283477"/>
                <a:gd name="connsiteX6" fmla="*/ 35449 w 389826"/>
                <a:gd name="connsiteY6" fmla="*/ 53145 h 283477"/>
                <a:gd name="connsiteX7" fmla="*/ 35449 w 389826"/>
                <a:gd name="connsiteY7" fmla="*/ 88594 h 283477"/>
                <a:gd name="connsiteX8" fmla="*/ 0 w 389826"/>
                <a:gd name="connsiteY8" fmla="*/ 88594 h 283477"/>
                <a:gd name="connsiteX9" fmla="*/ 0 w 389826"/>
                <a:gd name="connsiteY9" fmla="*/ 141739 h 283477"/>
                <a:gd name="connsiteX10" fmla="*/ 35449 w 389826"/>
                <a:gd name="connsiteY10" fmla="*/ 141739 h 283477"/>
                <a:gd name="connsiteX11" fmla="*/ 35449 w 389826"/>
                <a:gd name="connsiteY11" fmla="*/ 177188 h 283477"/>
                <a:gd name="connsiteX12" fmla="*/ 0 w 389826"/>
                <a:gd name="connsiteY12" fmla="*/ 177188 h 283477"/>
                <a:gd name="connsiteX13" fmla="*/ 0 w 389826"/>
                <a:gd name="connsiteY13" fmla="*/ 230333 h 283477"/>
                <a:gd name="connsiteX14" fmla="*/ 35449 w 389826"/>
                <a:gd name="connsiteY14" fmla="*/ 230333 h 283477"/>
                <a:gd name="connsiteX15" fmla="*/ 35449 w 389826"/>
                <a:gd name="connsiteY15" fmla="*/ 283478 h 283477"/>
                <a:gd name="connsiteX16" fmla="*/ 327804 w 389826"/>
                <a:gd name="connsiteY16" fmla="*/ 283478 h 283477"/>
                <a:gd name="connsiteX17" fmla="*/ 389826 w 389826"/>
                <a:gd name="connsiteY17" fmla="*/ 221456 h 283477"/>
                <a:gd name="connsiteX18" fmla="*/ 389826 w 389826"/>
                <a:gd name="connsiteY18" fmla="*/ 159434 h 283477"/>
                <a:gd name="connsiteX19" fmla="*/ 336681 w 389826"/>
                <a:gd name="connsiteY19" fmla="*/ 159434 h 283477"/>
                <a:gd name="connsiteX20" fmla="*/ 336681 w 389826"/>
                <a:gd name="connsiteY20" fmla="*/ 221515 h 28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9826" h="283477">
                  <a:moveTo>
                    <a:pt x="336681" y="221515"/>
                  </a:moveTo>
                  <a:cubicBezTo>
                    <a:pt x="336681" y="226401"/>
                    <a:pt x="332690" y="230393"/>
                    <a:pt x="327804" y="230393"/>
                  </a:cubicBezTo>
                  <a:lnTo>
                    <a:pt x="88594" y="230393"/>
                  </a:lnTo>
                  <a:lnTo>
                    <a:pt x="88594" y="0"/>
                  </a:lnTo>
                  <a:lnTo>
                    <a:pt x="0" y="0"/>
                  </a:lnTo>
                  <a:lnTo>
                    <a:pt x="0" y="53145"/>
                  </a:lnTo>
                  <a:lnTo>
                    <a:pt x="35449" y="53145"/>
                  </a:lnTo>
                  <a:lnTo>
                    <a:pt x="35449" y="88594"/>
                  </a:lnTo>
                  <a:lnTo>
                    <a:pt x="0" y="88594"/>
                  </a:lnTo>
                  <a:lnTo>
                    <a:pt x="0" y="141739"/>
                  </a:lnTo>
                  <a:lnTo>
                    <a:pt x="35449" y="141739"/>
                  </a:lnTo>
                  <a:lnTo>
                    <a:pt x="35449" y="177188"/>
                  </a:lnTo>
                  <a:lnTo>
                    <a:pt x="0" y="177188"/>
                  </a:lnTo>
                  <a:lnTo>
                    <a:pt x="0" y="230333"/>
                  </a:lnTo>
                  <a:lnTo>
                    <a:pt x="35449" y="230333"/>
                  </a:lnTo>
                  <a:lnTo>
                    <a:pt x="35449" y="283478"/>
                  </a:lnTo>
                  <a:lnTo>
                    <a:pt x="327804" y="283478"/>
                  </a:lnTo>
                  <a:cubicBezTo>
                    <a:pt x="362062" y="283478"/>
                    <a:pt x="389826" y="255714"/>
                    <a:pt x="389826" y="221456"/>
                  </a:cubicBezTo>
                  <a:lnTo>
                    <a:pt x="389826" y="159434"/>
                  </a:lnTo>
                  <a:lnTo>
                    <a:pt x="336681" y="159434"/>
                  </a:lnTo>
                  <a:lnTo>
                    <a:pt x="336681" y="221515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7DBCDA1F-5FF9-7880-65B0-5DC4F8DBABA1}"/>
                </a:ext>
              </a:extLst>
            </p:cNvPr>
            <p:cNvSpPr/>
            <p:nvPr/>
          </p:nvSpPr>
          <p:spPr>
            <a:xfrm>
              <a:off x="10146253" y="3220174"/>
              <a:ext cx="389826" cy="265782"/>
            </a:xfrm>
            <a:custGeom>
              <a:avLst/>
              <a:gdLst>
                <a:gd name="connsiteX0" fmla="*/ 327804 w 389826"/>
                <a:gd name="connsiteY0" fmla="*/ 0 h 265782"/>
                <a:gd name="connsiteX1" fmla="*/ 35449 w 389826"/>
                <a:gd name="connsiteY1" fmla="*/ 0 h 265782"/>
                <a:gd name="connsiteX2" fmla="*/ 35449 w 389826"/>
                <a:gd name="connsiteY2" fmla="*/ 53145 h 265782"/>
                <a:gd name="connsiteX3" fmla="*/ 0 w 389826"/>
                <a:gd name="connsiteY3" fmla="*/ 53145 h 265782"/>
                <a:gd name="connsiteX4" fmla="*/ 0 w 389826"/>
                <a:gd name="connsiteY4" fmla="*/ 106289 h 265782"/>
                <a:gd name="connsiteX5" fmla="*/ 88594 w 389826"/>
                <a:gd name="connsiteY5" fmla="*/ 106289 h 265782"/>
                <a:gd name="connsiteX6" fmla="*/ 88594 w 389826"/>
                <a:gd name="connsiteY6" fmla="*/ 53145 h 265782"/>
                <a:gd name="connsiteX7" fmla="*/ 327804 w 389826"/>
                <a:gd name="connsiteY7" fmla="*/ 53145 h 265782"/>
                <a:gd name="connsiteX8" fmla="*/ 336681 w 389826"/>
                <a:gd name="connsiteY8" fmla="*/ 62022 h 265782"/>
                <a:gd name="connsiteX9" fmla="*/ 336681 w 389826"/>
                <a:gd name="connsiteY9" fmla="*/ 265783 h 265782"/>
                <a:gd name="connsiteX10" fmla="*/ 389826 w 389826"/>
                <a:gd name="connsiteY10" fmla="*/ 265783 h 265782"/>
                <a:gd name="connsiteX11" fmla="*/ 389826 w 389826"/>
                <a:gd name="connsiteY11" fmla="*/ 62022 h 265782"/>
                <a:gd name="connsiteX12" fmla="*/ 327804 w 389826"/>
                <a:gd name="connsiteY12" fmla="*/ 0 h 2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826" h="265782">
                  <a:moveTo>
                    <a:pt x="327804" y="0"/>
                  </a:moveTo>
                  <a:lnTo>
                    <a:pt x="35449" y="0"/>
                  </a:lnTo>
                  <a:lnTo>
                    <a:pt x="35449" y="53145"/>
                  </a:lnTo>
                  <a:lnTo>
                    <a:pt x="0" y="53145"/>
                  </a:lnTo>
                  <a:lnTo>
                    <a:pt x="0" y="106289"/>
                  </a:lnTo>
                  <a:lnTo>
                    <a:pt x="88594" y="106289"/>
                  </a:lnTo>
                  <a:lnTo>
                    <a:pt x="88594" y="53145"/>
                  </a:lnTo>
                  <a:lnTo>
                    <a:pt x="327804" y="53145"/>
                  </a:lnTo>
                  <a:cubicBezTo>
                    <a:pt x="332690" y="53145"/>
                    <a:pt x="336681" y="57136"/>
                    <a:pt x="336681" y="62022"/>
                  </a:cubicBezTo>
                  <a:lnTo>
                    <a:pt x="336681" y="265783"/>
                  </a:lnTo>
                  <a:lnTo>
                    <a:pt x="389826" y="265783"/>
                  </a:lnTo>
                  <a:lnTo>
                    <a:pt x="389826" y="62022"/>
                  </a:lnTo>
                  <a:cubicBezTo>
                    <a:pt x="389826" y="27823"/>
                    <a:pt x="362062" y="0"/>
                    <a:pt x="327804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grpSp>
          <p:nvGrpSpPr>
            <p:cNvPr id="78" name="Gráfico 2">
              <a:extLst>
                <a:ext uri="{FF2B5EF4-FFF2-40B4-BE49-F238E27FC236}">
                  <a16:creationId xmlns:a16="http://schemas.microsoft.com/office/drawing/2014/main" id="{8ABF77BB-46FF-8C73-1E0B-EA3A5F04A33B}"/>
                </a:ext>
              </a:extLst>
            </p:cNvPr>
            <p:cNvGrpSpPr/>
            <p:nvPr/>
          </p:nvGrpSpPr>
          <p:grpSpPr>
            <a:xfrm>
              <a:off x="10287991" y="3335903"/>
              <a:ext cx="141739" cy="185563"/>
              <a:chOff x="10287991" y="3335903"/>
              <a:chExt cx="141739" cy="185563"/>
            </a:xfrm>
            <a:solidFill>
              <a:srgbClr val="FFFFFF"/>
            </a:solidFill>
          </p:grpSpPr>
          <p:sp>
            <p:nvSpPr>
              <p:cNvPr id="79" name="Forma libre: forma 78">
                <a:extLst>
                  <a:ext uri="{FF2B5EF4-FFF2-40B4-BE49-F238E27FC236}">
                    <a16:creationId xmlns:a16="http://schemas.microsoft.com/office/drawing/2014/main" id="{4267BD41-6E6F-A481-DDE3-1319A7EBE930}"/>
                  </a:ext>
                </a:extLst>
              </p:cNvPr>
              <p:cNvSpPr/>
              <p:nvPr/>
            </p:nvSpPr>
            <p:spPr>
              <a:xfrm rot="-718914">
                <a:off x="10314432" y="3344139"/>
                <a:ext cx="88652" cy="88652"/>
              </a:xfrm>
              <a:custGeom>
                <a:avLst/>
                <a:gdLst>
                  <a:gd name="connsiteX0" fmla="*/ 88652 w 88652"/>
                  <a:gd name="connsiteY0" fmla="*/ 44326 h 88652"/>
                  <a:gd name="connsiteX1" fmla="*/ 44326 w 88652"/>
                  <a:gd name="connsiteY1" fmla="*/ 88653 h 88652"/>
                  <a:gd name="connsiteX2" fmla="*/ 0 w 88652"/>
                  <a:gd name="connsiteY2" fmla="*/ 44326 h 88652"/>
                  <a:gd name="connsiteX3" fmla="*/ 44326 w 88652"/>
                  <a:gd name="connsiteY3" fmla="*/ 0 h 88652"/>
                  <a:gd name="connsiteX4" fmla="*/ 88652 w 88652"/>
                  <a:gd name="connsiteY4" fmla="*/ 44326 h 88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652" h="88652">
                    <a:moveTo>
                      <a:pt x="88652" y="44326"/>
                    </a:moveTo>
                    <a:cubicBezTo>
                      <a:pt x="88652" y="68807"/>
                      <a:pt x="68806" y="88653"/>
                      <a:pt x="44326" y="88653"/>
                    </a:cubicBezTo>
                    <a:cubicBezTo>
                      <a:pt x="19845" y="88653"/>
                      <a:pt x="0" y="68807"/>
                      <a:pt x="0" y="44326"/>
                    </a:cubicBezTo>
                    <a:cubicBezTo>
                      <a:pt x="0" y="19846"/>
                      <a:pt x="19846" y="0"/>
                      <a:pt x="44326" y="0"/>
                    </a:cubicBezTo>
                    <a:cubicBezTo>
                      <a:pt x="68807" y="0"/>
                      <a:pt x="88652" y="19846"/>
                      <a:pt x="88652" y="443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0" name="Forma libre: forma 79">
                <a:extLst>
                  <a:ext uri="{FF2B5EF4-FFF2-40B4-BE49-F238E27FC236}">
                    <a16:creationId xmlns:a16="http://schemas.microsoft.com/office/drawing/2014/main" id="{68056EA6-2CF7-809E-217D-BB31DF69921F}"/>
                  </a:ext>
                </a:extLst>
              </p:cNvPr>
              <p:cNvSpPr/>
              <p:nvPr/>
            </p:nvSpPr>
            <p:spPr>
              <a:xfrm>
                <a:off x="10287991" y="3450567"/>
                <a:ext cx="141739" cy="70899"/>
              </a:xfrm>
              <a:custGeom>
                <a:avLst/>
                <a:gdLst>
                  <a:gd name="connsiteX0" fmla="*/ 106349 w 141739"/>
                  <a:gd name="connsiteY0" fmla="*/ 0 h 70899"/>
                  <a:gd name="connsiteX1" fmla="*/ 35450 w 141739"/>
                  <a:gd name="connsiteY1" fmla="*/ 0 h 70899"/>
                  <a:gd name="connsiteX2" fmla="*/ 0 w 141739"/>
                  <a:gd name="connsiteY2" fmla="*/ 35450 h 70899"/>
                  <a:gd name="connsiteX3" fmla="*/ 0 w 141739"/>
                  <a:gd name="connsiteY3" fmla="*/ 70899 h 70899"/>
                  <a:gd name="connsiteX4" fmla="*/ 141739 w 141739"/>
                  <a:gd name="connsiteY4" fmla="*/ 70899 h 70899"/>
                  <a:gd name="connsiteX5" fmla="*/ 141739 w 141739"/>
                  <a:gd name="connsiteY5" fmla="*/ 35450 h 70899"/>
                  <a:gd name="connsiteX6" fmla="*/ 106349 w 141739"/>
                  <a:gd name="connsiteY6" fmla="*/ 0 h 7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739" h="70899">
                    <a:moveTo>
                      <a:pt x="106349" y="0"/>
                    </a:moveTo>
                    <a:lnTo>
                      <a:pt x="35450" y="0"/>
                    </a:lnTo>
                    <a:cubicBezTo>
                      <a:pt x="15848" y="0"/>
                      <a:pt x="0" y="15848"/>
                      <a:pt x="0" y="35450"/>
                    </a:cubicBezTo>
                    <a:lnTo>
                      <a:pt x="0" y="70899"/>
                    </a:lnTo>
                    <a:lnTo>
                      <a:pt x="141739" y="70899"/>
                    </a:lnTo>
                    <a:lnTo>
                      <a:pt x="141739" y="35450"/>
                    </a:lnTo>
                    <a:cubicBezTo>
                      <a:pt x="141739" y="15848"/>
                      <a:pt x="125891" y="0"/>
                      <a:pt x="106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81" name="Gráfico 2">
            <a:extLst>
              <a:ext uri="{FF2B5EF4-FFF2-40B4-BE49-F238E27FC236}">
                <a16:creationId xmlns:a16="http://schemas.microsoft.com/office/drawing/2014/main" id="{A728188A-D1F7-40FF-4C7E-AB1DF638549C}"/>
              </a:ext>
            </a:extLst>
          </p:cNvPr>
          <p:cNvGrpSpPr/>
          <p:nvPr/>
        </p:nvGrpSpPr>
        <p:grpSpPr>
          <a:xfrm>
            <a:off x="8180080" y="3256577"/>
            <a:ext cx="458342" cy="388873"/>
            <a:chOff x="8180080" y="3256577"/>
            <a:chExt cx="458342" cy="388873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239D9521-DFCC-BF17-4573-E8B45B31A179}"/>
                </a:ext>
              </a:extLst>
            </p:cNvPr>
            <p:cNvSpPr/>
            <p:nvPr/>
          </p:nvSpPr>
          <p:spPr>
            <a:xfrm>
              <a:off x="8180140" y="3479760"/>
              <a:ext cx="458223" cy="165689"/>
            </a:xfrm>
            <a:custGeom>
              <a:avLst/>
              <a:gdLst>
                <a:gd name="connsiteX0" fmla="*/ 404304 w 458223"/>
                <a:gd name="connsiteY0" fmla="*/ 111771 h 165689"/>
                <a:gd name="connsiteX1" fmla="*/ 53919 w 458223"/>
                <a:gd name="connsiteY1" fmla="*/ 111771 h 165689"/>
                <a:gd name="connsiteX2" fmla="*/ 53919 w 458223"/>
                <a:gd name="connsiteY2" fmla="*/ 0 h 165689"/>
                <a:gd name="connsiteX3" fmla="*/ 0 w 458223"/>
                <a:gd name="connsiteY3" fmla="*/ 0 h 165689"/>
                <a:gd name="connsiteX4" fmla="*/ 0 w 458223"/>
                <a:gd name="connsiteY4" fmla="*/ 165690 h 165689"/>
                <a:gd name="connsiteX5" fmla="*/ 458223 w 458223"/>
                <a:gd name="connsiteY5" fmla="*/ 165690 h 165689"/>
                <a:gd name="connsiteX6" fmla="*/ 458223 w 458223"/>
                <a:gd name="connsiteY6" fmla="*/ 0 h 165689"/>
                <a:gd name="connsiteX7" fmla="*/ 404304 w 458223"/>
                <a:gd name="connsiteY7" fmla="*/ 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223" h="165689">
                  <a:moveTo>
                    <a:pt x="404304" y="111771"/>
                  </a:moveTo>
                  <a:lnTo>
                    <a:pt x="53919" y="111771"/>
                  </a:lnTo>
                  <a:lnTo>
                    <a:pt x="53919" y="0"/>
                  </a:lnTo>
                  <a:lnTo>
                    <a:pt x="0" y="0"/>
                  </a:lnTo>
                  <a:lnTo>
                    <a:pt x="0" y="165690"/>
                  </a:lnTo>
                  <a:lnTo>
                    <a:pt x="458223" y="165690"/>
                  </a:lnTo>
                  <a:lnTo>
                    <a:pt x="458223" y="0"/>
                  </a:lnTo>
                  <a:lnTo>
                    <a:pt x="404304" y="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A17B1C3-B6EA-1EAC-3E25-34E7C7224F63}"/>
                </a:ext>
              </a:extLst>
            </p:cNvPr>
            <p:cNvSpPr/>
            <p:nvPr/>
          </p:nvSpPr>
          <p:spPr>
            <a:xfrm>
              <a:off x="8180080" y="3256577"/>
              <a:ext cx="458282" cy="169204"/>
            </a:xfrm>
            <a:custGeom>
              <a:avLst/>
              <a:gdLst>
                <a:gd name="connsiteX0" fmla="*/ 290508 w 458282"/>
                <a:gd name="connsiteY0" fmla="*/ 0 h 169204"/>
                <a:gd name="connsiteX1" fmla="*/ 168073 w 458282"/>
                <a:gd name="connsiteY1" fmla="*/ 0 h 169204"/>
                <a:gd name="connsiteX2" fmla="*/ 0 w 458282"/>
                <a:gd name="connsiteY2" fmla="*/ 168073 h 169204"/>
                <a:gd name="connsiteX3" fmla="*/ 0 w 458282"/>
                <a:gd name="connsiteY3" fmla="*/ 169205 h 169204"/>
                <a:gd name="connsiteX4" fmla="*/ 53978 w 458282"/>
                <a:gd name="connsiteY4" fmla="*/ 169205 h 169204"/>
                <a:gd name="connsiteX5" fmla="*/ 53978 w 458282"/>
                <a:gd name="connsiteY5" fmla="*/ 168073 h 169204"/>
                <a:gd name="connsiteX6" fmla="*/ 168073 w 458282"/>
                <a:gd name="connsiteY6" fmla="*/ 53919 h 169204"/>
                <a:gd name="connsiteX7" fmla="*/ 290806 w 458282"/>
                <a:gd name="connsiteY7" fmla="*/ 53919 h 169204"/>
                <a:gd name="connsiteX8" fmla="*/ 404304 w 458282"/>
                <a:gd name="connsiteY8" fmla="*/ 168073 h 169204"/>
                <a:gd name="connsiteX9" fmla="*/ 404304 w 458282"/>
                <a:gd name="connsiteY9" fmla="*/ 169205 h 169204"/>
                <a:gd name="connsiteX10" fmla="*/ 458283 w 458282"/>
                <a:gd name="connsiteY10" fmla="*/ 169205 h 169204"/>
                <a:gd name="connsiteX11" fmla="*/ 458283 w 458282"/>
                <a:gd name="connsiteY11" fmla="*/ 168073 h 169204"/>
                <a:gd name="connsiteX12" fmla="*/ 290508 w 458282"/>
                <a:gd name="connsiteY12" fmla="*/ 0 h 1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282" h="169204">
                  <a:moveTo>
                    <a:pt x="290508" y="0"/>
                  </a:moveTo>
                  <a:lnTo>
                    <a:pt x="168073" y="0"/>
                  </a:lnTo>
                  <a:cubicBezTo>
                    <a:pt x="75427" y="0"/>
                    <a:pt x="0" y="75427"/>
                    <a:pt x="0" y="168073"/>
                  </a:cubicBezTo>
                  <a:lnTo>
                    <a:pt x="0" y="169205"/>
                  </a:lnTo>
                  <a:lnTo>
                    <a:pt x="53978" y="169205"/>
                  </a:lnTo>
                  <a:lnTo>
                    <a:pt x="53978" y="168073"/>
                  </a:lnTo>
                  <a:cubicBezTo>
                    <a:pt x="53978" y="105157"/>
                    <a:pt x="105157" y="53919"/>
                    <a:pt x="168073" y="53919"/>
                  </a:cubicBezTo>
                  <a:lnTo>
                    <a:pt x="290806" y="53919"/>
                  </a:lnTo>
                  <a:cubicBezTo>
                    <a:pt x="353483" y="54277"/>
                    <a:pt x="404304" y="105336"/>
                    <a:pt x="404304" y="168073"/>
                  </a:cubicBezTo>
                  <a:lnTo>
                    <a:pt x="404304" y="169205"/>
                  </a:lnTo>
                  <a:lnTo>
                    <a:pt x="458283" y="169205"/>
                  </a:lnTo>
                  <a:lnTo>
                    <a:pt x="458283" y="168073"/>
                  </a:lnTo>
                  <a:cubicBezTo>
                    <a:pt x="458283" y="75546"/>
                    <a:pt x="383034" y="179"/>
                    <a:pt x="290508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4" name="Forma libre: forma 83">
              <a:extLst>
                <a:ext uri="{FF2B5EF4-FFF2-40B4-BE49-F238E27FC236}">
                  <a16:creationId xmlns:a16="http://schemas.microsoft.com/office/drawing/2014/main" id="{66FF6804-4D4B-5F8D-10E6-FA2734C66054}"/>
                </a:ext>
              </a:extLst>
            </p:cNvPr>
            <p:cNvSpPr/>
            <p:nvPr/>
          </p:nvSpPr>
          <p:spPr>
            <a:xfrm>
              <a:off x="8304600" y="3479760"/>
              <a:ext cx="333762" cy="165689"/>
            </a:xfrm>
            <a:custGeom>
              <a:avLst/>
              <a:gdLst>
                <a:gd name="connsiteX0" fmla="*/ 279844 w 333762"/>
                <a:gd name="connsiteY0" fmla="*/ 111771 h 165689"/>
                <a:gd name="connsiteX1" fmla="*/ 53979 w 333762"/>
                <a:gd name="connsiteY1" fmla="*/ 111771 h 165689"/>
                <a:gd name="connsiteX2" fmla="*/ 53979 w 333762"/>
                <a:gd name="connsiteY2" fmla="*/ 0 h 165689"/>
                <a:gd name="connsiteX3" fmla="*/ 0 w 333762"/>
                <a:gd name="connsiteY3" fmla="*/ 0 h 165689"/>
                <a:gd name="connsiteX4" fmla="*/ 0 w 333762"/>
                <a:gd name="connsiteY4" fmla="*/ 165690 h 165689"/>
                <a:gd name="connsiteX5" fmla="*/ 333763 w 333762"/>
                <a:gd name="connsiteY5" fmla="*/ 165690 h 165689"/>
                <a:gd name="connsiteX6" fmla="*/ 333763 w 333762"/>
                <a:gd name="connsiteY6" fmla="*/ 0 h 165689"/>
                <a:gd name="connsiteX7" fmla="*/ 279844 w 333762"/>
                <a:gd name="connsiteY7" fmla="*/ 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762" h="165689">
                  <a:moveTo>
                    <a:pt x="279844" y="111771"/>
                  </a:moveTo>
                  <a:lnTo>
                    <a:pt x="53979" y="111771"/>
                  </a:lnTo>
                  <a:lnTo>
                    <a:pt x="53979" y="0"/>
                  </a:lnTo>
                  <a:lnTo>
                    <a:pt x="0" y="0"/>
                  </a:lnTo>
                  <a:lnTo>
                    <a:pt x="0" y="165690"/>
                  </a:lnTo>
                  <a:lnTo>
                    <a:pt x="333763" y="165690"/>
                  </a:lnTo>
                  <a:lnTo>
                    <a:pt x="333763" y="0"/>
                  </a:lnTo>
                  <a:lnTo>
                    <a:pt x="279844" y="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D02F5528-CAFF-F8B0-EEF9-9D0691185F02}"/>
                </a:ext>
              </a:extLst>
            </p:cNvPr>
            <p:cNvSpPr/>
            <p:nvPr/>
          </p:nvSpPr>
          <p:spPr>
            <a:xfrm>
              <a:off x="8304600" y="3256577"/>
              <a:ext cx="333822" cy="169264"/>
            </a:xfrm>
            <a:custGeom>
              <a:avLst/>
              <a:gdLst>
                <a:gd name="connsiteX0" fmla="*/ 167478 w 333822"/>
                <a:gd name="connsiteY0" fmla="*/ 0 h 169264"/>
                <a:gd name="connsiteX1" fmla="*/ 165988 w 333822"/>
                <a:gd name="connsiteY1" fmla="*/ 0 h 169264"/>
                <a:gd name="connsiteX2" fmla="*/ 43791 w 333822"/>
                <a:gd name="connsiteY2" fmla="*/ 53979 h 169264"/>
                <a:gd name="connsiteX3" fmla="*/ 0 w 333822"/>
                <a:gd name="connsiteY3" fmla="*/ 166345 h 169264"/>
                <a:gd name="connsiteX4" fmla="*/ 0 w 333822"/>
                <a:gd name="connsiteY4" fmla="*/ 169264 h 169264"/>
                <a:gd name="connsiteX5" fmla="*/ 53979 w 333822"/>
                <a:gd name="connsiteY5" fmla="*/ 169264 h 169264"/>
                <a:gd name="connsiteX6" fmla="*/ 53979 w 333822"/>
                <a:gd name="connsiteY6" fmla="*/ 166345 h 169264"/>
                <a:gd name="connsiteX7" fmla="*/ 165750 w 333822"/>
                <a:gd name="connsiteY7" fmla="*/ 53979 h 169264"/>
                <a:gd name="connsiteX8" fmla="*/ 167537 w 333822"/>
                <a:gd name="connsiteY8" fmla="*/ 53979 h 169264"/>
                <a:gd name="connsiteX9" fmla="*/ 279844 w 333822"/>
                <a:gd name="connsiteY9" fmla="*/ 166345 h 169264"/>
                <a:gd name="connsiteX10" fmla="*/ 279844 w 333822"/>
                <a:gd name="connsiteY10" fmla="*/ 169264 h 169264"/>
                <a:gd name="connsiteX11" fmla="*/ 333822 w 333822"/>
                <a:gd name="connsiteY11" fmla="*/ 169264 h 169264"/>
                <a:gd name="connsiteX12" fmla="*/ 333822 w 333822"/>
                <a:gd name="connsiteY12" fmla="*/ 166345 h 169264"/>
                <a:gd name="connsiteX13" fmla="*/ 167478 w 333822"/>
                <a:gd name="connsiteY13" fmla="*/ 0 h 16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3822" h="169264">
                  <a:moveTo>
                    <a:pt x="167478" y="0"/>
                  </a:moveTo>
                  <a:lnTo>
                    <a:pt x="165988" y="0"/>
                  </a:lnTo>
                  <a:cubicBezTo>
                    <a:pt x="117669" y="119"/>
                    <a:pt x="74117" y="20853"/>
                    <a:pt x="43791" y="53979"/>
                  </a:cubicBezTo>
                  <a:cubicBezTo>
                    <a:pt x="16623" y="83590"/>
                    <a:pt x="0" y="123031"/>
                    <a:pt x="0" y="166345"/>
                  </a:cubicBezTo>
                  <a:lnTo>
                    <a:pt x="0" y="169264"/>
                  </a:lnTo>
                  <a:lnTo>
                    <a:pt x="53979" y="169264"/>
                  </a:lnTo>
                  <a:lnTo>
                    <a:pt x="53979" y="166345"/>
                  </a:lnTo>
                  <a:cubicBezTo>
                    <a:pt x="53979" y="104561"/>
                    <a:pt x="104026" y="54336"/>
                    <a:pt x="165750" y="53979"/>
                  </a:cubicBezTo>
                  <a:lnTo>
                    <a:pt x="167537" y="53979"/>
                  </a:lnTo>
                  <a:cubicBezTo>
                    <a:pt x="229499" y="53979"/>
                    <a:pt x="279844" y="104383"/>
                    <a:pt x="279844" y="166345"/>
                  </a:cubicBezTo>
                  <a:lnTo>
                    <a:pt x="279844" y="169264"/>
                  </a:lnTo>
                  <a:lnTo>
                    <a:pt x="333822" y="169264"/>
                  </a:lnTo>
                  <a:lnTo>
                    <a:pt x="333822" y="166345"/>
                  </a:lnTo>
                  <a:cubicBezTo>
                    <a:pt x="333763" y="74653"/>
                    <a:pt x="259170" y="0"/>
                    <a:pt x="167478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6" name="Gráfico 2">
            <a:extLst>
              <a:ext uri="{FF2B5EF4-FFF2-40B4-BE49-F238E27FC236}">
                <a16:creationId xmlns:a16="http://schemas.microsoft.com/office/drawing/2014/main" id="{DF25A341-3F62-F955-4CAE-40080F13BA43}"/>
              </a:ext>
            </a:extLst>
          </p:cNvPr>
          <p:cNvGrpSpPr/>
          <p:nvPr/>
        </p:nvGrpSpPr>
        <p:grpSpPr>
          <a:xfrm>
            <a:off x="3658138" y="3249129"/>
            <a:ext cx="396320" cy="396439"/>
            <a:chOff x="3658138" y="3249129"/>
            <a:chExt cx="396320" cy="396439"/>
          </a:xfrm>
        </p:grpSpPr>
        <p:sp>
          <p:nvSpPr>
            <p:cNvPr id="87" name="Forma libre: forma 86">
              <a:extLst>
                <a:ext uri="{FF2B5EF4-FFF2-40B4-BE49-F238E27FC236}">
                  <a16:creationId xmlns:a16="http://schemas.microsoft.com/office/drawing/2014/main" id="{A0A6E8DC-2229-681E-C700-B4F3159B0C71}"/>
                </a:ext>
              </a:extLst>
            </p:cNvPr>
            <p:cNvSpPr/>
            <p:nvPr/>
          </p:nvSpPr>
          <p:spPr>
            <a:xfrm>
              <a:off x="3956987" y="3249129"/>
              <a:ext cx="97471" cy="396141"/>
            </a:xfrm>
            <a:custGeom>
              <a:avLst/>
              <a:gdLst>
                <a:gd name="connsiteX0" fmla="*/ 97471 w 97471"/>
                <a:gd name="connsiteY0" fmla="*/ 59937 h 396141"/>
                <a:gd name="connsiteX1" fmla="*/ 37535 w 97471"/>
                <a:gd name="connsiteY1" fmla="*/ 0 h 396141"/>
                <a:gd name="connsiteX2" fmla="*/ 59 w 97471"/>
                <a:gd name="connsiteY2" fmla="*/ 0 h 396141"/>
                <a:gd name="connsiteX3" fmla="*/ 59 w 97471"/>
                <a:gd name="connsiteY3" fmla="*/ 54753 h 396141"/>
                <a:gd name="connsiteX4" fmla="*/ 37535 w 97471"/>
                <a:gd name="connsiteY4" fmla="*/ 54753 h 396141"/>
                <a:gd name="connsiteX5" fmla="*/ 42659 w 97471"/>
                <a:gd name="connsiteY5" fmla="*/ 59877 h 396141"/>
                <a:gd name="connsiteX6" fmla="*/ 42659 w 97471"/>
                <a:gd name="connsiteY6" fmla="*/ 108672 h 396141"/>
                <a:gd name="connsiteX7" fmla="*/ 37535 w 97471"/>
                <a:gd name="connsiteY7" fmla="*/ 113796 h 396141"/>
                <a:gd name="connsiteX8" fmla="*/ 59 w 97471"/>
                <a:gd name="connsiteY8" fmla="*/ 113796 h 396141"/>
                <a:gd name="connsiteX9" fmla="*/ 59 w 97471"/>
                <a:gd name="connsiteY9" fmla="*/ 168549 h 396141"/>
                <a:gd name="connsiteX10" fmla="*/ 37535 w 97471"/>
                <a:gd name="connsiteY10" fmla="*/ 168549 h 396141"/>
                <a:gd name="connsiteX11" fmla="*/ 42659 w 97471"/>
                <a:gd name="connsiteY11" fmla="*/ 173673 h 396141"/>
                <a:gd name="connsiteX12" fmla="*/ 42659 w 97471"/>
                <a:gd name="connsiteY12" fmla="*/ 222469 h 396141"/>
                <a:gd name="connsiteX13" fmla="*/ 37535 w 97471"/>
                <a:gd name="connsiteY13" fmla="*/ 227592 h 396141"/>
                <a:gd name="connsiteX14" fmla="*/ 59 w 97471"/>
                <a:gd name="connsiteY14" fmla="*/ 227592 h 396141"/>
                <a:gd name="connsiteX15" fmla="*/ 59 w 97471"/>
                <a:gd name="connsiteY15" fmla="*/ 282346 h 396141"/>
                <a:gd name="connsiteX16" fmla="*/ 37535 w 97471"/>
                <a:gd name="connsiteY16" fmla="*/ 282346 h 396141"/>
                <a:gd name="connsiteX17" fmla="*/ 42659 w 97471"/>
                <a:gd name="connsiteY17" fmla="*/ 287470 h 396141"/>
                <a:gd name="connsiteX18" fmla="*/ 42659 w 97471"/>
                <a:gd name="connsiteY18" fmla="*/ 341389 h 396141"/>
                <a:gd name="connsiteX19" fmla="*/ 0 w 97471"/>
                <a:gd name="connsiteY19" fmla="*/ 341389 h 396141"/>
                <a:gd name="connsiteX20" fmla="*/ 0 w 97471"/>
                <a:gd name="connsiteY20" fmla="*/ 396142 h 396141"/>
                <a:gd name="connsiteX21" fmla="*/ 97412 w 97471"/>
                <a:gd name="connsiteY21" fmla="*/ 396142 h 396141"/>
                <a:gd name="connsiteX22" fmla="*/ 97412 w 97471"/>
                <a:gd name="connsiteY22" fmla="*/ 287648 h 396141"/>
                <a:gd name="connsiteX23" fmla="*/ 87701 w 97471"/>
                <a:gd name="connsiteY23" fmla="*/ 255118 h 396141"/>
                <a:gd name="connsiteX24" fmla="*/ 97412 w 97471"/>
                <a:gd name="connsiteY24" fmla="*/ 222588 h 396141"/>
                <a:gd name="connsiteX25" fmla="*/ 97412 w 97471"/>
                <a:gd name="connsiteY25" fmla="*/ 173792 h 396141"/>
                <a:gd name="connsiteX26" fmla="*/ 87701 w 97471"/>
                <a:gd name="connsiteY26" fmla="*/ 141262 h 396141"/>
                <a:gd name="connsiteX27" fmla="*/ 97412 w 97471"/>
                <a:gd name="connsiteY27" fmla="*/ 108732 h 396141"/>
                <a:gd name="connsiteX28" fmla="*/ 97412 w 97471"/>
                <a:gd name="connsiteY28" fmla="*/ 59937 h 39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7471" h="396141">
                  <a:moveTo>
                    <a:pt x="97471" y="59937"/>
                  </a:moveTo>
                  <a:cubicBezTo>
                    <a:pt x="97471" y="26870"/>
                    <a:pt x="70601" y="0"/>
                    <a:pt x="37535" y="0"/>
                  </a:cubicBezTo>
                  <a:lnTo>
                    <a:pt x="59" y="0"/>
                  </a:lnTo>
                  <a:lnTo>
                    <a:pt x="59" y="54753"/>
                  </a:lnTo>
                  <a:lnTo>
                    <a:pt x="37535" y="54753"/>
                  </a:lnTo>
                  <a:cubicBezTo>
                    <a:pt x="40395" y="54753"/>
                    <a:pt x="42659" y="57077"/>
                    <a:pt x="42659" y="59877"/>
                  </a:cubicBezTo>
                  <a:lnTo>
                    <a:pt x="42659" y="108672"/>
                  </a:lnTo>
                  <a:cubicBezTo>
                    <a:pt x="42659" y="111532"/>
                    <a:pt x="40335" y="113796"/>
                    <a:pt x="37535" y="113796"/>
                  </a:cubicBezTo>
                  <a:lnTo>
                    <a:pt x="59" y="113796"/>
                  </a:lnTo>
                  <a:lnTo>
                    <a:pt x="59" y="168549"/>
                  </a:lnTo>
                  <a:lnTo>
                    <a:pt x="37535" y="168549"/>
                  </a:lnTo>
                  <a:cubicBezTo>
                    <a:pt x="40395" y="168549"/>
                    <a:pt x="42659" y="170873"/>
                    <a:pt x="42659" y="173673"/>
                  </a:cubicBezTo>
                  <a:lnTo>
                    <a:pt x="42659" y="222469"/>
                  </a:lnTo>
                  <a:cubicBezTo>
                    <a:pt x="42659" y="225328"/>
                    <a:pt x="40335" y="227592"/>
                    <a:pt x="37535" y="227592"/>
                  </a:cubicBezTo>
                  <a:lnTo>
                    <a:pt x="59" y="227592"/>
                  </a:lnTo>
                  <a:lnTo>
                    <a:pt x="59" y="282346"/>
                  </a:lnTo>
                  <a:lnTo>
                    <a:pt x="37535" y="282346"/>
                  </a:lnTo>
                  <a:cubicBezTo>
                    <a:pt x="40395" y="282346"/>
                    <a:pt x="42659" y="284669"/>
                    <a:pt x="42659" y="287470"/>
                  </a:cubicBezTo>
                  <a:lnTo>
                    <a:pt x="42659" y="341389"/>
                  </a:lnTo>
                  <a:lnTo>
                    <a:pt x="0" y="341389"/>
                  </a:lnTo>
                  <a:lnTo>
                    <a:pt x="0" y="396142"/>
                  </a:lnTo>
                  <a:lnTo>
                    <a:pt x="97412" y="396142"/>
                  </a:lnTo>
                  <a:lnTo>
                    <a:pt x="97412" y="287648"/>
                  </a:lnTo>
                  <a:cubicBezTo>
                    <a:pt x="97412" y="276030"/>
                    <a:pt x="94075" y="264829"/>
                    <a:pt x="87701" y="255118"/>
                  </a:cubicBezTo>
                  <a:cubicBezTo>
                    <a:pt x="94016" y="245466"/>
                    <a:pt x="97412" y="234265"/>
                    <a:pt x="97412" y="222588"/>
                  </a:cubicBezTo>
                  <a:lnTo>
                    <a:pt x="97412" y="173792"/>
                  </a:lnTo>
                  <a:cubicBezTo>
                    <a:pt x="97412" y="162175"/>
                    <a:pt x="94075" y="150974"/>
                    <a:pt x="87701" y="141262"/>
                  </a:cubicBezTo>
                  <a:cubicBezTo>
                    <a:pt x="94016" y="131610"/>
                    <a:pt x="97412" y="120410"/>
                    <a:pt x="97412" y="108732"/>
                  </a:cubicBezTo>
                  <a:lnTo>
                    <a:pt x="97412" y="59937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8" name="Forma libre: forma 87">
              <a:extLst>
                <a:ext uri="{FF2B5EF4-FFF2-40B4-BE49-F238E27FC236}">
                  <a16:creationId xmlns:a16="http://schemas.microsoft.com/office/drawing/2014/main" id="{286CD636-E32E-CDD9-3ABF-7C729E1047D9}"/>
                </a:ext>
              </a:extLst>
            </p:cNvPr>
            <p:cNvSpPr/>
            <p:nvPr/>
          </p:nvSpPr>
          <p:spPr>
            <a:xfrm>
              <a:off x="3658138" y="3249189"/>
              <a:ext cx="266616" cy="396380"/>
            </a:xfrm>
            <a:custGeom>
              <a:avLst/>
              <a:gdLst>
                <a:gd name="connsiteX0" fmla="*/ 59937 w 266616"/>
                <a:gd name="connsiteY0" fmla="*/ 54753 h 396380"/>
                <a:gd name="connsiteX1" fmla="*/ 266617 w 266616"/>
                <a:gd name="connsiteY1" fmla="*/ 54753 h 396380"/>
                <a:gd name="connsiteX2" fmla="*/ 266617 w 266616"/>
                <a:gd name="connsiteY2" fmla="*/ 0 h 396380"/>
                <a:gd name="connsiteX3" fmla="*/ 59937 w 266616"/>
                <a:gd name="connsiteY3" fmla="*/ 0 h 396380"/>
                <a:gd name="connsiteX4" fmla="*/ 0 w 266616"/>
                <a:gd name="connsiteY4" fmla="*/ 59937 h 396380"/>
                <a:gd name="connsiteX5" fmla="*/ 0 w 266616"/>
                <a:gd name="connsiteY5" fmla="*/ 108732 h 396380"/>
                <a:gd name="connsiteX6" fmla="*/ 9711 w 266616"/>
                <a:gd name="connsiteY6" fmla="*/ 141262 h 396380"/>
                <a:gd name="connsiteX7" fmla="*/ 0 w 266616"/>
                <a:gd name="connsiteY7" fmla="*/ 173792 h 396380"/>
                <a:gd name="connsiteX8" fmla="*/ 0 w 266616"/>
                <a:gd name="connsiteY8" fmla="*/ 222588 h 396380"/>
                <a:gd name="connsiteX9" fmla="*/ 9711 w 266616"/>
                <a:gd name="connsiteY9" fmla="*/ 255118 h 396380"/>
                <a:gd name="connsiteX10" fmla="*/ 0 w 266616"/>
                <a:gd name="connsiteY10" fmla="*/ 287648 h 396380"/>
                <a:gd name="connsiteX11" fmla="*/ 0 w 266616"/>
                <a:gd name="connsiteY11" fmla="*/ 396380 h 396380"/>
                <a:gd name="connsiteX12" fmla="*/ 266617 w 266616"/>
                <a:gd name="connsiteY12" fmla="*/ 396380 h 396380"/>
                <a:gd name="connsiteX13" fmla="*/ 266617 w 266616"/>
                <a:gd name="connsiteY13" fmla="*/ 341627 h 396380"/>
                <a:gd name="connsiteX14" fmla="*/ 54813 w 266616"/>
                <a:gd name="connsiteY14" fmla="*/ 341627 h 396380"/>
                <a:gd name="connsiteX15" fmla="*/ 54813 w 266616"/>
                <a:gd name="connsiteY15" fmla="*/ 287708 h 396380"/>
                <a:gd name="connsiteX16" fmla="*/ 58388 w 266616"/>
                <a:gd name="connsiteY16" fmla="*/ 282822 h 396380"/>
                <a:gd name="connsiteX17" fmla="*/ 59937 w 266616"/>
                <a:gd name="connsiteY17" fmla="*/ 282584 h 396380"/>
                <a:gd name="connsiteX18" fmla="*/ 266617 w 266616"/>
                <a:gd name="connsiteY18" fmla="*/ 282584 h 396380"/>
                <a:gd name="connsiteX19" fmla="*/ 266617 w 266616"/>
                <a:gd name="connsiteY19" fmla="*/ 227831 h 396380"/>
                <a:gd name="connsiteX20" fmla="*/ 59937 w 266616"/>
                <a:gd name="connsiteY20" fmla="*/ 227831 h 396380"/>
                <a:gd name="connsiteX21" fmla="*/ 54813 w 266616"/>
                <a:gd name="connsiteY21" fmla="*/ 222707 h 396380"/>
                <a:gd name="connsiteX22" fmla="*/ 54813 w 266616"/>
                <a:gd name="connsiteY22" fmla="*/ 173912 h 396380"/>
                <a:gd name="connsiteX23" fmla="*/ 59937 w 266616"/>
                <a:gd name="connsiteY23" fmla="*/ 168788 h 396380"/>
                <a:gd name="connsiteX24" fmla="*/ 266617 w 266616"/>
                <a:gd name="connsiteY24" fmla="*/ 168788 h 396380"/>
                <a:gd name="connsiteX25" fmla="*/ 266617 w 266616"/>
                <a:gd name="connsiteY25" fmla="*/ 114035 h 396380"/>
                <a:gd name="connsiteX26" fmla="*/ 59937 w 266616"/>
                <a:gd name="connsiteY26" fmla="*/ 114035 h 396380"/>
                <a:gd name="connsiteX27" fmla="*/ 54813 w 266616"/>
                <a:gd name="connsiteY27" fmla="*/ 108911 h 396380"/>
                <a:gd name="connsiteX28" fmla="*/ 54813 w 266616"/>
                <a:gd name="connsiteY28" fmla="*/ 60115 h 396380"/>
                <a:gd name="connsiteX29" fmla="*/ 59937 w 266616"/>
                <a:gd name="connsiteY29" fmla="*/ 54753 h 39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6616" h="396380">
                  <a:moveTo>
                    <a:pt x="59937" y="54753"/>
                  </a:moveTo>
                  <a:lnTo>
                    <a:pt x="266617" y="54753"/>
                  </a:lnTo>
                  <a:lnTo>
                    <a:pt x="266617" y="0"/>
                  </a:lnTo>
                  <a:lnTo>
                    <a:pt x="59937" y="0"/>
                  </a:lnTo>
                  <a:cubicBezTo>
                    <a:pt x="26870" y="0"/>
                    <a:pt x="0" y="26870"/>
                    <a:pt x="0" y="59937"/>
                  </a:cubicBezTo>
                  <a:lnTo>
                    <a:pt x="0" y="108732"/>
                  </a:lnTo>
                  <a:cubicBezTo>
                    <a:pt x="0" y="120350"/>
                    <a:pt x="3336" y="131551"/>
                    <a:pt x="9711" y="141262"/>
                  </a:cubicBezTo>
                  <a:cubicBezTo>
                    <a:pt x="3396" y="150974"/>
                    <a:pt x="59" y="162175"/>
                    <a:pt x="0" y="173792"/>
                  </a:cubicBezTo>
                  <a:lnTo>
                    <a:pt x="0" y="222588"/>
                  </a:lnTo>
                  <a:cubicBezTo>
                    <a:pt x="0" y="234206"/>
                    <a:pt x="3336" y="245407"/>
                    <a:pt x="9711" y="255118"/>
                  </a:cubicBezTo>
                  <a:cubicBezTo>
                    <a:pt x="3396" y="264829"/>
                    <a:pt x="59" y="276030"/>
                    <a:pt x="0" y="287648"/>
                  </a:cubicBezTo>
                  <a:lnTo>
                    <a:pt x="0" y="396380"/>
                  </a:lnTo>
                  <a:lnTo>
                    <a:pt x="266617" y="396380"/>
                  </a:lnTo>
                  <a:lnTo>
                    <a:pt x="266617" y="341627"/>
                  </a:lnTo>
                  <a:lnTo>
                    <a:pt x="54813" y="341627"/>
                  </a:lnTo>
                  <a:lnTo>
                    <a:pt x="54813" y="287708"/>
                  </a:lnTo>
                  <a:cubicBezTo>
                    <a:pt x="54813" y="285503"/>
                    <a:pt x="56302" y="283478"/>
                    <a:pt x="58388" y="282822"/>
                  </a:cubicBezTo>
                  <a:cubicBezTo>
                    <a:pt x="58864" y="282644"/>
                    <a:pt x="59400" y="282584"/>
                    <a:pt x="59937" y="282584"/>
                  </a:cubicBezTo>
                  <a:lnTo>
                    <a:pt x="266617" y="282584"/>
                  </a:lnTo>
                  <a:lnTo>
                    <a:pt x="266617" y="227831"/>
                  </a:lnTo>
                  <a:lnTo>
                    <a:pt x="59937" y="227831"/>
                  </a:lnTo>
                  <a:cubicBezTo>
                    <a:pt x="57077" y="227831"/>
                    <a:pt x="54813" y="225507"/>
                    <a:pt x="54813" y="222707"/>
                  </a:cubicBezTo>
                  <a:lnTo>
                    <a:pt x="54813" y="173912"/>
                  </a:lnTo>
                  <a:cubicBezTo>
                    <a:pt x="54813" y="171052"/>
                    <a:pt x="57136" y="168788"/>
                    <a:pt x="59937" y="168788"/>
                  </a:cubicBezTo>
                  <a:lnTo>
                    <a:pt x="266617" y="168788"/>
                  </a:lnTo>
                  <a:lnTo>
                    <a:pt x="266617" y="114035"/>
                  </a:lnTo>
                  <a:lnTo>
                    <a:pt x="59937" y="114035"/>
                  </a:lnTo>
                  <a:cubicBezTo>
                    <a:pt x="57077" y="114035"/>
                    <a:pt x="54813" y="111711"/>
                    <a:pt x="54813" y="108911"/>
                  </a:cubicBezTo>
                  <a:lnTo>
                    <a:pt x="54813" y="60115"/>
                  </a:lnTo>
                  <a:cubicBezTo>
                    <a:pt x="54813" y="57077"/>
                    <a:pt x="57136" y="54753"/>
                    <a:pt x="59937" y="54753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9" name="Gráfico 2">
            <a:extLst>
              <a:ext uri="{FF2B5EF4-FFF2-40B4-BE49-F238E27FC236}">
                <a16:creationId xmlns:a16="http://schemas.microsoft.com/office/drawing/2014/main" id="{98188B7B-C234-609D-5045-92E85A203479}"/>
              </a:ext>
            </a:extLst>
          </p:cNvPr>
          <p:cNvGrpSpPr/>
          <p:nvPr/>
        </p:nvGrpSpPr>
        <p:grpSpPr>
          <a:xfrm>
            <a:off x="5506285" y="3214931"/>
            <a:ext cx="434808" cy="436357"/>
            <a:chOff x="5506285" y="3214931"/>
            <a:chExt cx="434808" cy="436357"/>
          </a:xfrm>
        </p:grpSpPr>
        <p:sp>
          <p:nvSpPr>
            <p:cNvPr id="90" name="Forma libre: forma 89">
              <a:extLst>
                <a:ext uri="{FF2B5EF4-FFF2-40B4-BE49-F238E27FC236}">
                  <a16:creationId xmlns:a16="http://schemas.microsoft.com/office/drawing/2014/main" id="{063C7789-60A8-C4FB-1D54-9F644E8581C5}"/>
                </a:ext>
              </a:extLst>
            </p:cNvPr>
            <p:cNvSpPr/>
            <p:nvPr/>
          </p:nvSpPr>
          <p:spPr>
            <a:xfrm>
              <a:off x="5506285" y="3214931"/>
              <a:ext cx="434808" cy="199947"/>
            </a:xfrm>
            <a:custGeom>
              <a:avLst/>
              <a:gdLst>
                <a:gd name="connsiteX0" fmla="*/ 159672 w 434808"/>
                <a:gd name="connsiteY0" fmla="*/ 65239 h 199947"/>
                <a:gd name="connsiteX1" fmla="*/ 118086 w 434808"/>
                <a:gd name="connsiteY1" fmla="*/ 199948 h 199947"/>
                <a:gd name="connsiteX2" fmla="*/ 172899 w 434808"/>
                <a:gd name="connsiteY2" fmla="*/ 199948 h 199947"/>
                <a:gd name="connsiteX3" fmla="*/ 217404 w 434808"/>
                <a:gd name="connsiteY3" fmla="*/ 74534 h 199947"/>
                <a:gd name="connsiteX4" fmla="*/ 261910 w 434808"/>
                <a:gd name="connsiteY4" fmla="*/ 199948 h 199947"/>
                <a:gd name="connsiteX5" fmla="*/ 316723 w 434808"/>
                <a:gd name="connsiteY5" fmla="*/ 199948 h 199947"/>
                <a:gd name="connsiteX6" fmla="*/ 275137 w 434808"/>
                <a:gd name="connsiteY6" fmla="*/ 65239 h 199947"/>
                <a:gd name="connsiteX7" fmla="*/ 379996 w 434808"/>
                <a:gd name="connsiteY7" fmla="*/ 199948 h 199947"/>
                <a:gd name="connsiteX8" fmla="*/ 434809 w 434808"/>
                <a:gd name="connsiteY8" fmla="*/ 199948 h 199947"/>
                <a:gd name="connsiteX9" fmla="*/ 217404 w 434808"/>
                <a:gd name="connsiteY9" fmla="*/ 0 h 199947"/>
                <a:gd name="connsiteX10" fmla="*/ 0 w 434808"/>
                <a:gd name="connsiteY10" fmla="*/ 199948 h 199947"/>
                <a:gd name="connsiteX11" fmla="*/ 54872 w 434808"/>
                <a:gd name="connsiteY11" fmla="*/ 199948 h 199947"/>
                <a:gd name="connsiteX12" fmla="*/ 159672 w 434808"/>
                <a:gd name="connsiteY12" fmla="*/ 65239 h 19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4808" h="199947">
                  <a:moveTo>
                    <a:pt x="159672" y="65239"/>
                  </a:moveTo>
                  <a:cubicBezTo>
                    <a:pt x="136377" y="106706"/>
                    <a:pt x="122197" y="152582"/>
                    <a:pt x="118086" y="199948"/>
                  </a:cubicBezTo>
                  <a:lnTo>
                    <a:pt x="172899" y="199948"/>
                  </a:lnTo>
                  <a:cubicBezTo>
                    <a:pt x="178023" y="155323"/>
                    <a:pt x="193215" y="112426"/>
                    <a:pt x="217404" y="74534"/>
                  </a:cubicBezTo>
                  <a:cubicBezTo>
                    <a:pt x="241594" y="112426"/>
                    <a:pt x="256786" y="155323"/>
                    <a:pt x="261910" y="199948"/>
                  </a:cubicBezTo>
                  <a:lnTo>
                    <a:pt x="316723" y="199948"/>
                  </a:lnTo>
                  <a:cubicBezTo>
                    <a:pt x="312612" y="152582"/>
                    <a:pt x="298432" y="106647"/>
                    <a:pt x="275137" y="65239"/>
                  </a:cubicBezTo>
                  <a:cubicBezTo>
                    <a:pt x="332571" y="86986"/>
                    <a:pt x="373025" y="138998"/>
                    <a:pt x="379996" y="199948"/>
                  </a:cubicBezTo>
                  <a:lnTo>
                    <a:pt x="434809" y="199948"/>
                  </a:lnTo>
                  <a:cubicBezTo>
                    <a:pt x="425455" y="88058"/>
                    <a:pt x="331737" y="119"/>
                    <a:pt x="217404" y="0"/>
                  </a:cubicBezTo>
                  <a:cubicBezTo>
                    <a:pt x="103012" y="0"/>
                    <a:pt x="9235" y="87998"/>
                    <a:pt x="0" y="199948"/>
                  </a:cubicBezTo>
                  <a:lnTo>
                    <a:pt x="54872" y="199948"/>
                  </a:lnTo>
                  <a:cubicBezTo>
                    <a:pt x="61784" y="138998"/>
                    <a:pt x="102238" y="86986"/>
                    <a:pt x="159672" y="65239"/>
                  </a:cubicBez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C4047AD0-94AF-C113-279D-24C42CB36FD1}"/>
                </a:ext>
              </a:extLst>
            </p:cNvPr>
            <p:cNvSpPr/>
            <p:nvPr/>
          </p:nvSpPr>
          <p:spPr>
            <a:xfrm>
              <a:off x="5508549" y="3469513"/>
              <a:ext cx="430280" cy="181776"/>
            </a:xfrm>
            <a:custGeom>
              <a:avLst/>
              <a:gdLst>
                <a:gd name="connsiteX0" fmla="*/ 272813 w 430280"/>
                <a:gd name="connsiteY0" fmla="*/ 116537 h 181776"/>
                <a:gd name="connsiteX1" fmla="*/ 312552 w 430280"/>
                <a:gd name="connsiteY1" fmla="*/ 0 h 181776"/>
                <a:gd name="connsiteX2" fmla="*/ 257203 w 430280"/>
                <a:gd name="connsiteY2" fmla="*/ 0 h 181776"/>
                <a:gd name="connsiteX3" fmla="*/ 215140 w 430280"/>
                <a:gd name="connsiteY3" fmla="*/ 107243 h 181776"/>
                <a:gd name="connsiteX4" fmla="*/ 173077 w 430280"/>
                <a:gd name="connsiteY4" fmla="*/ 0 h 181776"/>
                <a:gd name="connsiteX5" fmla="*/ 117728 w 430280"/>
                <a:gd name="connsiteY5" fmla="*/ 0 h 181776"/>
                <a:gd name="connsiteX6" fmla="*/ 157468 w 430280"/>
                <a:gd name="connsiteY6" fmla="*/ 116537 h 181776"/>
                <a:gd name="connsiteX7" fmla="*/ 55766 w 430280"/>
                <a:gd name="connsiteY7" fmla="*/ 0 h 181776"/>
                <a:gd name="connsiteX8" fmla="*/ 0 w 430280"/>
                <a:gd name="connsiteY8" fmla="*/ 0 h 181776"/>
                <a:gd name="connsiteX9" fmla="*/ 215140 w 430280"/>
                <a:gd name="connsiteY9" fmla="*/ 181776 h 181776"/>
                <a:gd name="connsiteX10" fmla="*/ 430281 w 430280"/>
                <a:gd name="connsiteY10" fmla="*/ 0 h 181776"/>
                <a:gd name="connsiteX11" fmla="*/ 374515 w 430280"/>
                <a:gd name="connsiteY11" fmla="*/ 0 h 181776"/>
                <a:gd name="connsiteX12" fmla="*/ 272813 w 430280"/>
                <a:gd name="connsiteY12" fmla="*/ 116537 h 18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280" h="181776">
                  <a:moveTo>
                    <a:pt x="272813" y="116537"/>
                  </a:moveTo>
                  <a:cubicBezTo>
                    <a:pt x="292951" y="80372"/>
                    <a:pt x="306416" y="40931"/>
                    <a:pt x="312552" y="0"/>
                  </a:cubicBezTo>
                  <a:lnTo>
                    <a:pt x="257203" y="0"/>
                  </a:lnTo>
                  <a:cubicBezTo>
                    <a:pt x="250054" y="38071"/>
                    <a:pt x="235755" y="74474"/>
                    <a:pt x="215140" y="107243"/>
                  </a:cubicBezTo>
                  <a:cubicBezTo>
                    <a:pt x="194466" y="74474"/>
                    <a:pt x="180227" y="38071"/>
                    <a:pt x="173077" y="0"/>
                  </a:cubicBezTo>
                  <a:lnTo>
                    <a:pt x="117728" y="0"/>
                  </a:lnTo>
                  <a:cubicBezTo>
                    <a:pt x="123865" y="40931"/>
                    <a:pt x="137270" y="80432"/>
                    <a:pt x="157468" y="116537"/>
                  </a:cubicBezTo>
                  <a:cubicBezTo>
                    <a:pt x="106229" y="97114"/>
                    <a:pt x="68099" y="53383"/>
                    <a:pt x="55766" y="0"/>
                  </a:cubicBezTo>
                  <a:lnTo>
                    <a:pt x="0" y="0"/>
                  </a:lnTo>
                  <a:cubicBezTo>
                    <a:pt x="17337" y="103191"/>
                    <a:pt x="107064" y="181776"/>
                    <a:pt x="215140" y="181776"/>
                  </a:cubicBezTo>
                  <a:cubicBezTo>
                    <a:pt x="323217" y="181776"/>
                    <a:pt x="413003" y="103132"/>
                    <a:pt x="430281" y="0"/>
                  </a:cubicBezTo>
                  <a:lnTo>
                    <a:pt x="374515" y="0"/>
                  </a:lnTo>
                  <a:cubicBezTo>
                    <a:pt x="362182" y="53383"/>
                    <a:pt x="324051" y="97114"/>
                    <a:pt x="272813" y="116537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24" name="Gráfico 2">
            <a:extLst>
              <a:ext uri="{FF2B5EF4-FFF2-40B4-BE49-F238E27FC236}">
                <a16:creationId xmlns:a16="http://schemas.microsoft.com/office/drawing/2014/main" id="{516705E4-23B1-25E3-A331-EBB32CB1D64D}"/>
              </a:ext>
            </a:extLst>
          </p:cNvPr>
          <p:cNvGrpSpPr/>
          <p:nvPr/>
        </p:nvGrpSpPr>
        <p:grpSpPr>
          <a:xfrm>
            <a:off x="9479264" y="3220472"/>
            <a:ext cx="425037" cy="424978"/>
            <a:chOff x="9479264" y="3220472"/>
            <a:chExt cx="425037" cy="424978"/>
          </a:xfrm>
        </p:grpSpPr>
        <p:sp>
          <p:nvSpPr>
            <p:cNvPr id="125" name="Forma libre: forma 124">
              <a:extLst>
                <a:ext uri="{FF2B5EF4-FFF2-40B4-BE49-F238E27FC236}">
                  <a16:creationId xmlns:a16="http://schemas.microsoft.com/office/drawing/2014/main" id="{4664EC9C-5BDB-1438-772A-80B70A9BC03F}"/>
                </a:ext>
              </a:extLst>
            </p:cNvPr>
            <p:cNvSpPr/>
            <p:nvPr/>
          </p:nvSpPr>
          <p:spPr>
            <a:xfrm>
              <a:off x="9479264" y="3255862"/>
              <a:ext cx="425037" cy="389588"/>
            </a:xfrm>
            <a:custGeom>
              <a:avLst/>
              <a:gdLst>
                <a:gd name="connsiteX0" fmla="*/ 239091 w 425037"/>
                <a:gd name="connsiteY0" fmla="*/ 301054 h 389588"/>
                <a:gd name="connsiteX1" fmla="*/ 239091 w 425037"/>
                <a:gd name="connsiteY1" fmla="*/ 336444 h 389588"/>
                <a:gd name="connsiteX2" fmla="*/ 309931 w 425037"/>
                <a:gd name="connsiteY2" fmla="*/ 336444 h 389588"/>
                <a:gd name="connsiteX3" fmla="*/ 309931 w 425037"/>
                <a:gd name="connsiteY3" fmla="*/ 389588 h 389588"/>
                <a:gd name="connsiteX4" fmla="*/ 115107 w 425037"/>
                <a:gd name="connsiteY4" fmla="*/ 389588 h 389588"/>
                <a:gd name="connsiteX5" fmla="*/ 115107 w 425037"/>
                <a:gd name="connsiteY5" fmla="*/ 336444 h 389588"/>
                <a:gd name="connsiteX6" fmla="*/ 185946 w 425037"/>
                <a:gd name="connsiteY6" fmla="*/ 336444 h 389588"/>
                <a:gd name="connsiteX7" fmla="*/ 185946 w 425037"/>
                <a:gd name="connsiteY7" fmla="*/ 301054 h 389588"/>
                <a:gd name="connsiteX8" fmla="*/ 0 w 425037"/>
                <a:gd name="connsiteY8" fmla="*/ 301054 h 389588"/>
                <a:gd name="connsiteX9" fmla="*/ 0 w 425037"/>
                <a:gd name="connsiteY9" fmla="*/ 53145 h 389588"/>
                <a:gd name="connsiteX10" fmla="*/ 53145 w 425037"/>
                <a:gd name="connsiteY10" fmla="*/ 0 h 389588"/>
                <a:gd name="connsiteX11" fmla="*/ 70840 w 425037"/>
                <a:gd name="connsiteY11" fmla="*/ 0 h 389588"/>
                <a:gd name="connsiteX12" fmla="*/ 70840 w 425037"/>
                <a:gd name="connsiteY12" fmla="*/ 53145 h 389588"/>
                <a:gd name="connsiteX13" fmla="*/ 53145 w 425037"/>
                <a:gd name="connsiteY13" fmla="*/ 53145 h 389588"/>
                <a:gd name="connsiteX14" fmla="*/ 53145 w 425037"/>
                <a:gd name="connsiteY14" fmla="*/ 247969 h 389588"/>
                <a:gd name="connsiteX15" fmla="*/ 371894 w 425037"/>
                <a:gd name="connsiteY15" fmla="*/ 247969 h 389588"/>
                <a:gd name="connsiteX16" fmla="*/ 371894 w 425037"/>
                <a:gd name="connsiteY16" fmla="*/ 53145 h 389588"/>
                <a:gd name="connsiteX17" fmla="*/ 354199 w 425037"/>
                <a:gd name="connsiteY17" fmla="*/ 53145 h 389588"/>
                <a:gd name="connsiteX18" fmla="*/ 354199 w 425037"/>
                <a:gd name="connsiteY18" fmla="*/ 0 h 389588"/>
                <a:gd name="connsiteX19" fmla="*/ 371894 w 425037"/>
                <a:gd name="connsiteY19" fmla="*/ 0 h 389588"/>
                <a:gd name="connsiteX20" fmla="*/ 425038 w 425037"/>
                <a:gd name="connsiteY20" fmla="*/ 53145 h 389588"/>
                <a:gd name="connsiteX21" fmla="*/ 425038 w 425037"/>
                <a:gd name="connsiteY21" fmla="*/ 301054 h 389588"/>
                <a:gd name="connsiteX22" fmla="*/ 239091 w 425037"/>
                <a:gd name="connsiteY22" fmla="*/ 301054 h 38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5037" h="389588">
                  <a:moveTo>
                    <a:pt x="239091" y="301054"/>
                  </a:moveTo>
                  <a:lnTo>
                    <a:pt x="239091" y="336444"/>
                  </a:lnTo>
                  <a:lnTo>
                    <a:pt x="309931" y="336444"/>
                  </a:lnTo>
                  <a:lnTo>
                    <a:pt x="309931" y="389588"/>
                  </a:lnTo>
                  <a:lnTo>
                    <a:pt x="115107" y="389588"/>
                  </a:lnTo>
                  <a:lnTo>
                    <a:pt x="115107" y="336444"/>
                  </a:lnTo>
                  <a:lnTo>
                    <a:pt x="185946" y="336444"/>
                  </a:lnTo>
                  <a:lnTo>
                    <a:pt x="185946" y="301054"/>
                  </a:lnTo>
                  <a:lnTo>
                    <a:pt x="0" y="301054"/>
                  </a:lnTo>
                  <a:lnTo>
                    <a:pt x="0" y="53145"/>
                  </a:lnTo>
                  <a:cubicBezTo>
                    <a:pt x="0" y="23832"/>
                    <a:pt x="23832" y="0"/>
                    <a:pt x="53145" y="0"/>
                  </a:cubicBezTo>
                  <a:lnTo>
                    <a:pt x="70840" y="0"/>
                  </a:lnTo>
                  <a:lnTo>
                    <a:pt x="70840" y="53145"/>
                  </a:lnTo>
                  <a:lnTo>
                    <a:pt x="53145" y="53145"/>
                  </a:lnTo>
                  <a:lnTo>
                    <a:pt x="53145" y="247969"/>
                  </a:lnTo>
                  <a:lnTo>
                    <a:pt x="371894" y="247969"/>
                  </a:lnTo>
                  <a:lnTo>
                    <a:pt x="371894" y="53145"/>
                  </a:lnTo>
                  <a:lnTo>
                    <a:pt x="354199" y="53145"/>
                  </a:lnTo>
                  <a:lnTo>
                    <a:pt x="354199" y="0"/>
                  </a:lnTo>
                  <a:lnTo>
                    <a:pt x="371894" y="0"/>
                  </a:lnTo>
                  <a:cubicBezTo>
                    <a:pt x="401206" y="0"/>
                    <a:pt x="425038" y="23832"/>
                    <a:pt x="425038" y="53145"/>
                  </a:cubicBezTo>
                  <a:lnTo>
                    <a:pt x="425038" y="301054"/>
                  </a:lnTo>
                  <a:lnTo>
                    <a:pt x="239091" y="301054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6" name="Forma libre: forma 125">
              <a:extLst>
                <a:ext uri="{FF2B5EF4-FFF2-40B4-BE49-F238E27FC236}">
                  <a16:creationId xmlns:a16="http://schemas.microsoft.com/office/drawing/2014/main" id="{4FBDEE04-B94D-AC63-12D6-DFDF13E14822}"/>
                </a:ext>
              </a:extLst>
            </p:cNvPr>
            <p:cNvSpPr/>
            <p:nvPr/>
          </p:nvSpPr>
          <p:spPr>
            <a:xfrm>
              <a:off x="9586506" y="3220472"/>
              <a:ext cx="210671" cy="212578"/>
            </a:xfrm>
            <a:custGeom>
              <a:avLst/>
              <a:gdLst>
                <a:gd name="connsiteX0" fmla="*/ 184994 w 210671"/>
                <a:gd name="connsiteY0" fmla="*/ 106230 h 212578"/>
                <a:gd name="connsiteX1" fmla="*/ 183682 w 210671"/>
                <a:gd name="connsiteY1" fmla="*/ 91752 h 212578"/>
                <a:gd name="connsiteX2" fmla="*/ 210672 w 210671"/>
                <a:gd name="connsiteY2" fmla="*/ 76202 h 212578"/>
                <a:gd name="connsiteX3" fmla="*/ 184160 w 210671"/>
                <a:gd name="connsiteY3" fmla="*/ 30147 h 212578"/>
                <a:gd name="connsiteX4" fmla="*/ 157170 w 210671"/>
                <a:gd name="connsiteY4" fmla="*/ 45697 h 212578"/>
                <a:gd name="connsiteX5" fmla="*/ 131908 w 210671"/>
                <a:gd name="connsiteY5" fmla="*/ 31041 h 212578"/>
                <a:gd name="connsiteX6" fmla="*/ 131908 w 210671"/>
                <a:gd name="connsiteY6" fmla="*/ 0 h 212578"/>
                <a:gd name="connsiteX7" fmla="*/ 78764 w 210671"/>
                <a:gd name="connsiteY7" fmla="*/ 0 h 212578"/>
                <a:gd name="connsiteX8" fmla="*/ 78764 w 210671"/>
                <a:gd name="connsiteY8" fmla="*/ 31100 h 212578"/>
                <a:gd name="connsiteX9" fmla="*/ 53502 w 210671"/>
                <a:gd name="connsiteY9" fmla="*/ 45757 h 212578"/>
                <a:gd name="connsiteX10" fmla="*/ 26513 w 210671"/>
                <a:gd name="connsiteY10" fmla="*/ 30207 h 212578"/>
                <a:gd name="connsiteX11" fmla="*/ 0 w 210671"/>
                <a:gd name="connsiteY11" fmla="*/ 76261 h 212578"/>
                <a:gd name="connsiteX12" fmla="*/ 26990 w 210671"/>
                <a:gd name="connsiteY12" fmla="*/ 91812 h 212578"/>
                <a:gd name="connsiteX13" fmla="*/ 25679 w 210671"/>
                <a:gd name="connsiteY13" fmla="*/ 106289 h 212578"/>
                <a:gd name="connsiteX14" fmla="*/ 26990 w 210671"/>
                <a:gd name="connsiteY14" fmla="*/ 120767 h 212578"/>
                <a:gd name="connsiteX15" fmla="*/ 0 w 210671"/>
                <a:gd name="connsiteY15" fmla="*/ 136317 h 212578"/>
                <a:gd name="connsiteX16" fmla="*/ 26513 w 210671"/>
                <a:gd name="connsiteY16" fmla="*/ 182372 h 212578"/>
                <a:gd name="connsiteX17" fmla="*/ 53502 w 210671"/>
                <a:gd name="connsiteY17" fmla="*/ 166822 h 212578"/>
                <a:gd name="connsiteX18" fmla="*/ 78764 w 210671"/>
                <a:gd name="connsiteY18" fmla="*/ 181478 h 212578"/>
                <a:gd name="connsiteX19" fmla="*/ 78764 w 210671"/>
                <a:gd name="connsiteY19" fmla="*/ 212579 h 212578"/>
                <a:gd name="connsiteX20" fmla="*/ 131908 w 210671"/>
                <a:gd name="connsiteY20" fmla="*/ 212579 h 212578"/>
                <a:gd name="connsiteX21" fmla="*/ 131908 w 210671"/>
                <a:gd name="connsiteY21" fmla="*/ 181478 h 212578"/>
                <a:gd name="connsiteX22" fmla="*/ 157170 w 210671"/>
                <a:gd name="connsiteY22" fmla="*/ 166822 h 212578"/>
                <a:gd name="connsiteX23" fmla="*/ 184160 w 210671"/>
                <a:gd name="connsiteY23" fmla="*/ 182372 h 212578"/>
                <a:gd name="connsiteX24" fmla="*/ 210672 w 210671"/>
                <a:gd name="connsiteY24" fmla="*/ 136317 h 212578"/>
                <a:gd name="connsiteX25" fmla="*/ 183682 w 210671"/>
                <a:gd name="connsiteY25" fmla="*/ 120767 h 212578"/>
                <a:gd name="connsiteX26" fmla="*/ 184994 w 210671"/>
                <a:gd name="connsiteY26" fmla="*/ 106230 h 212578"/>
                <a:gd name="connsiteX27" fmla="*/ 105336 w 210671"/>
                <a:gd name="connsiteY27" fmla="*/ 132802 h 212578"/>
                <a:gd name="connsiteX28" fmla="*/ 78764 w 210671"/>
                <a:gd name="connsiteY28" fmla="*/ 106230 h 212578"/>
                <a:gd name="connsiteX29" fmla="*/ 105336 w 210671"/>
                <a:gd name="connsiteY29" fmla="*/ 79657 h 212578"/>
                <a:gd name="connsiteX30" fmla="*/ 131908 w 210671"/>
                <a:gd name="connsiteY30" fmla="*/ 106230 h 212578"/>
                <a:gd name="connsiteX31" fmla="*/ 105336 w 210671"/>
                <a:gd name="connsiteY31" fmla="*/ 132802 h 21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671" h="212578">
                  <a:moveTo>
                    <a:pt x="184994" y="106230"/>
                  </a:moveTo>
                  <a:cubicBezTo>
                    <a:pt x="184994" y="101285"/>
                    <a:pt x="184517" y="96459"/>
                    <a:pt x="183682" y="91752"/>
                  </a:cubicBezTo>
                  <a:lnTo>
                    <a:pt x="210672" y="76202"/>
                  </a:lnTo>
                  <a:lnTo>
                    <a:pt x="184160" y="30147"/>
                  </a:lnTo>
                  <a:lnTo>
                    <a:pt x="157170" y="45697"/>
                  </a:lnTo>
                  <a:cubicBezTo>
                    <a:pt x="149782" y="39382"/>
                    <a:pt x="141262" y="34377"/>
                    <a:pt x="131908" y="31041"/>
                  </a:cubicBezTo>
                  <a:lnTo>
                    <a:pt x="131908" y="0"/>
                  </a:lnTo>
                  <a:lnTo>
                    <a:pt x="78764" y="0"/>
                  </a:lnTo>
                  <a:lnTo>
                    <a:pt x="78764" y="31100"/>
                  </a:lnTo>
                  <a:cubicBezTo>
                    <a:pt x="69410" y="34437"/>
                    <a:pt x="60890" y="39382"/>
                    <a:pt x="53502" y="45757"/>
                  </a:cubicBezTo>
                  <a:lnTo>
                    <a:pt x="26513" y="30207"/>
                  </a:lnTo>
                  <a:lnTo>
                    <a:pt x="0" y="76261"/>
                  </a:lnTo>
                  <a:lnTo>
                    <a:pt x="26990" y="91812"/>
                  </a:lnTo>
                  <a:cubicBezTo>
                    <a:pt x="26096" y="96518"/>
                    <a:pt x="25679" y="101344"/>
                    <a:pt x="25679" y="106289"/>
                  </a:cubicBezTo>
                  <a:cubicBezTo>
                    <a:pt x="25679" y="111234"/>
                    <a:pt x="26155" y="116060"/>
                    <a:pt x="26990" y="120767"/>
                  </a:cubicBezTo>
                  <a:lnTo>
                    <a:pt x="0" y="136317"/>
                  </a:lnTo>
                  <a:cubicBezTo>
                    <a:pt x="0" y="136317"/>
                    <a:pt x="26513" y="182372"/>
                    <a:pt x="26513" y="182372"/>
                  </a:cubicBezTo>
                  <a:lnTo>
                    <a:pt x="53502" y="166822"/>
                  </a:lnTo>
                  <a:cubicBezTo>
                    <a:pt x="60890" y="173137"/>
                    <a:pt x="69410" y="178142"/>
                    <a:pt x="78764" y="181478"/>
                  </a:cubicBezTo>
                  <a:lnTo>
                    <a:pt x="78764" y="212579"/>
                  </a:lnTo>
                  <a:lnTo>
                    <a:pt x="131908" y="212579"/>
                  </a:lnTo>
                  <a:lnTo>
                    <a:pt x="131908" y="181478"/>
                  </a:lnTo>
                  <a:cubicBezTo>
                    <a:pt x="141262" y="178142"/>
                    <a:pt x="149782" y="173197"/>
                    <a:pt x="157170" y="166822"/>
                  </a:cubicBezTo>
                  <a:lnTo>
                    <a:pt x="184160" y="182372"/>
                  </a:lnTo>
                  <a:lnTo>
                    <a:pt x="210672" y="136317"/>
                  </a:lnTo>
                  <a:lnTo>
                    <a:pt x="183682" y="120767"/>
                  </a:lnTo>
                  <a:cubicBezTo>
                    <a:pt x="184517" y="116060"/>
                    <a:pt x="184994" y="111175"/>
                    <a:pt x="184994" y="106230"/>
                  </a:cubicBezTo>
                  <a:close/>
                  <a:moveTo>
                    <a:pt x="105336" y="132802"/>
                  </a:moveTo>
                  <a:cubicBezTo>
                    <a:pt x="90679" y="132802"/>
                    <a:pt x="78764" y="120886"/>
                    <a:pt x="78764" y="106230"/>
                  </a:cubicBezTo>
                  <a:cubicBezTo>
                    <a:pt x="78764" y="91573"/>
                    <a:pt x="90679" y="79657"/>
                    <a:pt x="105336" y="79657"/>
                  </a:cubicBezTo>
                  <a:cubicBezTo>
                    <a:pt x="119993" y="79657"/>
                    <a:pt x="131908" y="91573"/>
                    <a:pt x="131908" y="106230"/>
                  </a:cubicBezTo>
                  <a:cubicBezTo>
                    <a:pt x="131908" y="120886"/>
                    <a:pt x="119933" y="132802"/>
                    <a:pt x="105336" y="132802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27" name="Gráfico 2">
            <a:extLst>
              <a:ext uri="{FF2B5EF4-FFF2-40B4-BE49-F238E27FC236}">
                <a16:creationId xmlns:a16="http://schemas.microsoft.com/office/drawing/2014/main" id="{4E28AFE8-6139-5123-1020-CFE3E5078785}"/>
              </a:ext>
            </a:extLst>
          </p:cNvPr>
          <p:cNvGrpSpPr/>
          <p:nvPr/>
        </p:nvGrpSpPr>
        <p:grpSpPr>
          <a:xfrm>
            <a:off x="7472398" y="3251274"/>
            <a:ext cx="430042" cy="394235"/>
            <a:chOff x="7472398" y="3251274"/>
            <a:chExt cx="430042" cy="394235"/>
          </a:xfrm>
        </p:grpSpPr>
        <p:sp>
          <p:nvSpPr>
            <p:cNvPr id="128" name="Forma libre: forma 127">
              <a:extLst>
                <a:ext uri="{FF2B5EF4-FFF2-40B4-BE49-F238E27FC236}">
                  <a16:creationId xmlns:a16="http://schemas.microsoft.com/office/drawing/2014/main" id="{7E47B32E-22BE-FDDD-2DE9-4FDB1DDC6DF3}"/>
                </a:ext>
              </a:extLst>
            </p:cNvPr>
            <p:cNvSpPr/>
            <p:nvPr/>
          </p:nvSpPr>
          <p:spPr>
            <a:xfrm>
              <a:off x="7472398" y="3412555"/>
              <a:ext cx="149901" cy="232954"/>
            </a:xfrm>
            <a:custGeom>
              <a:avLst/>
              <a:gdLst>
                <a:gd name="connsiteX0" fmla="*/ 89607 w 149901"/>
                <a:gd name="connsiteY0" fmla="*/ 0 h 232954"/>
                <a:gd name="connsiteX1" fmla="*/ 149901 w 149901"/>
                <a:gd name="connsiteY1" fmla="*/ 0 h 232954"/>
                <a:gd name="connsiteX2" fmla="*/ 149901 w 149901"/>
                <a:gd name="connsiteY2" fmla="*/ 53740 h 232954"/>
                <a:gd name="connsiteX3" fmla="*/ 89607 w 149901"/>
                <a:gd name="connsiteY3" fmla="*/ 53740 h 232954"/>
                <a:gd name="connsiteX4" fmla="*/ 80610 w 149901"/>
                <a:gd name="connsiteY4" fmla="*/ 62737 h 232954"/>
                <a:gd name="connsiteX5" fmla="*/ 80610 w 149901"/>
                <a:gd name="connsiteY5" fmla="*/ 125474 h 232954"/>
                <a:gd name="connsiteX6" fmla="*/ 107481 w 149901"/>
                <a:gd name="connsiteY6" fmla="*/ 125474 h 232954"/>
                <a:gd name="connsiteX7" fmla="*/ 107481 w 149901"/>
                <a:gd name="connsiteY7" fmla="*/ 232955 h 232954"/>
                <a:gd name="connsiteX8" fmla="*/ 0 w 149901"/>
                <a:gd name="connsiteY8" fmla="*/ 232955 h 232954"/>
                <a:gd name="connsiteX9" fmla="*/ 0 w 149901"/>
                <a:gd name="connsiteY9" fmla="*/ 125414 h 232954"/>
                <a:gd name="connsiteX10" fmla="*/ 26870 w 149901"/>
                <a:gd name="connsiteY10" fmla="*/ 125414 h 232954"/>
                <a:gd name="connsiteX11" fmla="*/ 26870 w 149901"/>
                <a:gd name="connsiteY11" fmla="*/ 62737 h 232954"/>
                <a:gd name="connsiteX12" fmla="*/ 89607 w 149901"/>
                <a:gd name="connsiteY12" fmla="*/ 0 h 2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01" h="232954">
                  <a:moveTo>
                    <a:pt x="89607" y="0"/>
                  </a:moveTo>
                  <a:lnTo>
                    <a:pt x="149901" y="0"/>
                  </a:lnTo>
                  <a:lnTo>
                    <a:pt x="149901" y="53740"/>
                  </a:lnTo>
                  <a:lnTo>
                    <a:pt x="89607" y="53740"/>
                  </a:lnTo>
                  <a:cubicBezTo>
                    <a:pt x="84602" y="53740"/>
                    <a:pt x="80610" y="57673"/>
                    <a:pt x="80610" y="62737"/>
                  </a:cubicBezTo>
                  <a:lnTo>
                    <a:pt x="80610" y="125474"/>
                  </a:lnTo>
                  <a:lnTo>
                    <a:pt x="107481" y="125474"/>
                  </a:lnTo>
                  <a:lnTo>
                    <a:pt x="107481" y="232955"/>
                  </a:lnTo>
                  <a:lnTo>
                    <a:pt x="0" y="232955"/>
                  </a:lnTo>
                  <a:lnTo>
                    <a:pt x="0" y="125414"/>
                  </a:lnTo>
                  <a:lnTo>
                    <a:pt x="26870" y="125414"/>
                  </a:lnTo>
                  <a:lnTo>
                    <a:pt x="26870" y="62737"/>
                  </a:lnTo>
                  <a:cubicBezTo>
                    <a:pt x="26930" y="28121"/>
                    <a:pt x="55051" y="0"/>
                    <a:pt x="89607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9" name="Forma libre: forma 128">
              <a:extLst>
                <a:ext uri="{FF2B5EF4-FFF2-40B4-BE49-F238E27FC236}">
                  <a16:creationId xmlns:a16="http://schemas.microsoft.com/office/drawing/2014/main" id="{C1583668-36E5-9620-93AB-4D1D97ABC470}"/>
                </a:ext>
              </a:extLst>
            </p:cNvPr>
            <p:cNvSpPr/>
            <p:nvPr/>
          </p:nvSpPr>
          <p:spPr>
            <a:xfrm>
              <a:off x="7633679" y="3251274"/>
              <a:ext cx="107540" cy="394175"/>
            </a:xfrm>
            <a:custGeom>
              <a:avLst/>
              <a:gdLst>
                <a:gd name="connsiteX0" fmla="*/ 0 w 107540"/>
                <a:gd name="connsiteY0" fmla="*/ 0 h 394175"/>
                <a:gd name="connsiteX1" fmla="*/ 107540 w 107540"/>
                <a:gd name="connsiteY1" fmla="*/ 0 h 394175"/>
                <a:gd name="connsiteX2" fmla="*/ 107540 w 107540"/>
                <a:gd name="connsiteY2" fmla="*/ 107540 h 394175"/>
                <a:gd name="connsiteX3" fmla="*/ 80670 w 107540"/>
                <a:gd name="connsiteY3" fmla="*/ 107540 h 394175"/>
                <a:gd name="connsiteX4" fmla="*/ 80670 w 107540"/>
                <a:gd name="connsiteY4" fmla="*/ 286695 h 394175"/>
                <a:gd name="connsiteX5" fmla="*/ 107540 w 107540"/>
                <a:gd name="connsiteY5" fmla="*/ 286695 h 394175"/>
                <a:gd name="connsiteX6" fmla="*/ 107540 w 107540"/>
                <a:gd name="connsiteY6" fmla="*/ 394176 h 394175"/>
                <a:gd name="connsiteX7" fmla="*/ 0 w 107540"/>
                <a:gd name="connsiteY7" fmla="*/ 394176 h 394175"/>
                <a:gd name="connsiteX8" fmla="*/ 0 w 107540"/>
                <a:gd name="connsiteY8" fmla="*/ 286695 h 394175"/>
                <a:gd name="connsiteX9" fmla="*/ 26870 w 107540"/>
                <a:gd name="connsiteY9" fmla="*/ 286695 h 394175"/>
                <a:gd name="connsiteX10" fmla="*/ 26870 w 107540"/>
                <a:gd name="connsiteY10" fmla="*/ 107540 h 394175"/>
                <a:gd name="connsiteX11" fmla="*/ 0 w 107540"/>
                <a:gd name="connsiteY11" fmla="*/ 107540 h 39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540" h="394175">
                  <a:moveTo>
                    <a:pt x="0" y="0"/>
                  </a:moveTo>
                  <a:lnTo>
                    <a:pt x="107540" y="0"/>
                  </a:lnTo>
                  <a:lnTo>
                    <a:pt x="107540" y="107540"/>
                  </a:lnTo>
                  <a:lnTo>
                    <a:pt x="80670" y="107540"/>
                  </a:lnTo>
                  <a:lnTo>
                    <a:pt x="80670" y="286695"/>
                  </a:lnTo>
                  <a:lnTo>
                    <a:pt x="107540" y="286695"/>
                  </a:lnTo>
                  <a:lnTo>
                    <a:pt x="107540" y="394176"/>
                  </a:lnTo>
                  <a:lnTo>
                    <a:pt x="0" y="394176"/>
                  </a:lnTo>
                  <a:lnTo>
                    <a:pt x="0" y="286695"/>
                  </a:lnTo>
                  <a:lnTo>
                    <a:pt x="26870" y="286695"/>
                  </a:lnTo>
                  <a:lnTo>
                    <a:pt x="26870" y="107540"/>
                  </a:lnTo>
                  <a:lnTo>
                    <a:pt x="0" y="10754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0" name="Forma libre: forma 129">
              <a:extLst>
                <a:ext uri="{FF2B5EF4-FFF2-40B4-BE49-F238E27FC236}">
                  <a16:creationId xmlns:a16="http://schemas.microsoft.com/office/drawing/2014/main" id="{8B114915-F8A6-777A-DE2B-274795F52E70}"/>
                </a:ext>
              </a:extLst>
            </p:cNvPr>
            <p:cNvSpPr/>
            <p:nvPr/>
          </p:nvSpPr>
          <p:spPr>
            <a:xfrm>
              <a:off x="7752599" y="3412555"/>
              <a:ext cx="149841" cy="232895"/>
            </a:xfrm>
            <a:custGeom>
              <a:avLst/>
              <a:gdLst>
                <a:gd name="connsiteX0" fmla="*/ 149841 w 149841"/>
                <a:gd name="connsiteY0" fmla="*/ 125414 h 232895"/>
                <a:gd name="connsiteX1" fmla="*/ 149841 w 149841"/>
                <a:gd name="connsiteY1" fmla="*/ 232895 h 232895"/>
                <a:gd name="connsiteX2" fmla="*/ 42361 w 149841"/>
                <a:gd name="connsiteY2" fmla="*/ 232895 h 232895"/>
                <a:gd name="connsiteX3" fmla="*/ 42361 w 149841"/>
                <a:gd name="connsiteY3" fmla="*/ 125414 h 232895"/>
                <a:gd name="connsiteX4" fmla="*/ 69231 w 149841"/>
                <a:gd name="connsiteY4" fmla="*/ 125414 h 232895"/>
                <a:gd name="connsiteX5" fmla="*/ 69231 w 149841"/>
                <a:gd name="connsiteY5" fmla="*/ 62737 h 232895"/>
                <a:gd name="connsiteX6" fmla="*/ 60294 w 149841"/>
                <a:gd name="connsiteY6" fmla="*/ 53740 h 232895"/>
                <a:gd name="connsiteX7" fmla="*/ 0 w 149841"/>
                <a:gd name="connsiteY7" fmla="*/ 53740 h 232895"/>
                <a:gd name="connsiteX8" fmla="*/ 0 w 149841"/>
                <a:gd name="connsiteY8" fmla="*/ 0 h 232895"/>
                <a:gd name="connsiteX9" fmla="*/ 60294 w 149841"/>
                <a:gd name="connsiteY9" fmla="*/ 0 h 232895"/>
                <a:gd name="connsiteX10" fmla="*/ 123031 w 149841"/>
                <a:gd name="connsiteY10" fmla="*/ 62737 h 232895"/>
                <a:gd name="connsiteX11" fmla="*/ 123031 w 149841"/>
                <a:gd name="connsiteY11" fmla="*/ 125474 h 232895"/>
                <a:gd name="connsiteX12" fmla="*/ 149841 w 149841"/>
                <a:gd name="connsiteY12" fmla="*/ 125474 h 2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841" h="232895">
                  <a:moveTo>
                    <a:pt x="149841" y="125414"/>
                  </a:moveTo>
                  <a:lnTo>
                    <a:pt x="149841" y="232895"/>
                  </a:lnTo>
                  <a:lnTo>
                    <a:pt x="42361" y="232895"/>
                  </a:lnTo>
                  <a:lnTo>
                    <a:pt x="42361" y="125414"/>
                  </a:lnTo>
                  <a:lnTo>
                    <a:pt x="69231" y="125414"/>
                  </a:lnTo>
                  <a:lnTo>
                    <a:pt x="69231" y="62737"/>
                  </a:lnTo>
                  <a:cubicBezTo>
                    <a:pt x="69231" y="57732"/>
                    <a:pt x="65299" y="53740"/>
                    <a:pt x="60294" y="53740"/>
                  </a:cubicBezTo>
                  <a:lnTo>
                    <a:pt x="0" y="53740"/>
                  </a:lnTo>
                  <a:lnTo>
                    <a:pt x="0" y="0"/>
                  </a:lnTo>
                  <a:lnTo>
                    <a:pt x="60294" y="0"/>
                  </a:lnTo>
                  <a:cubicBezTo>
                    <a:pt x="94850" y="0"/>
                    <a:pt x="123031" y="28121"/>
                    <a:pt x="123031" y="62737"/>
                  </a:cubicBezTo>
                  <a:lnTo>
                    <a:pt x="123031" y="125474"/>
                  </a:lnTo>
                  <a:lnTo>
                    <a:pt x="149841" y="125474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31" name="Gráfico 2">
            <a:extLst>
              <a:ext uri="{FF2B5EF4-FFF2-40B4-BE49-F238E27FC236}">
                <a16:creationId xmlns:a16="http://schemas.microsoft.com/office/drawing/2014/main" id="{0F9B9CE5-1784-EF42-352C-12E56C94323A}"/>
              </a:ext>
            </a:extLst>
          </p:cNvPr>
          <p:cNvGrpSpPr/>
          <p:nvPr/>
        </p:nvGrpSpPr>
        <p:grpSpPr>
          <a:xfrm>
            <a:off x="6809222" y="3250023"/>
            <a:ext cx="431353" cy="431369"/>
            <a:chOff x="6809222" y="3250023"/>
            <a:chExt cx="431353" cy="431369"/>
          </a:xfrm>
        </p:grpSpPr>
        <p:sp>
          <p:nvSpPr>
            <p:cNvPr id="132" name="Forma libre: forma 131">
              <a:extLst>
                <a:ext uri="{FF2B5EF4-FFF2-40B4-BE49-F238E27FC236}">
                  <a16:creationId xmlns:a16="http://schemas.microsoft.com/office/drawing/2014/main" id="{851BB82F-230B-8CD1-A891-3CE85317EBD3}"/>
                </a:ext>
              </a:extLst>
            </p:cNvPr>
            <p:cNvSpPr/>
            <p:nvPr/>
          </p:nvSpPr>
          <p:spPr>
            <a:xfrm>
              <a:off x="6809222" y="3411483"/>
              <a:ext cx="431353" cy="269909"/>
            </a:xfrm>
            <a:custGeom>
              <a:avLst/>
              <a:gdLst>
                <a:gd name="connsiteX0" fmla="*/ 272336 w 431353"/>
                <a:gd name="connsiteY0" fmla="*/ 180048 h 269909"/>
                <a:gd name="connsiteX1" fmla="*/ 242666 w 431353"/>
                <a:gd name="connsiteY1" fmla="*/ 150378 h 269909"/>
                <a:gd name="connsiteX2" fmla="*/ 242666 w 431353"/>
                <a:gd name="connsiteY2" fmla="*/ 0 h 269909"/>
                <a:gd name="connsiteX3" fmla="*/ 188747 w 431353"/>
                <a:gd name="connsiteY3" fmla="*/ 0 h 269909"/>
                <a:gd name="connsiteX4" fmla="*/ 188747 w 431353"/>
                <a:gd name="connsiteY4" fmla="*/ 150378 h 269909"/>
                <a:gd name="connsiteX5" fmla="*/ 159076 w 431353"/>
                <a:gd name="connsiteY5" fmla="*/ 180048 h 269909"/>
                <a:gd name="connsiteX6" fmla="*/ 0 w 431353"/>
                <a:gd name="connsiteY6" fmla="*/ 180048 h 269909"/>
                <a:gd name="connsiteX7" fmla="*/ 0 w 431353"/>
                <a:gd name="connsiteY7" fmla="*/ 233967 h 269909"/>
                <a:gd name="connsiteX8" fmla="*/ 159076 w 431353"/>
                <a:gd name="connsiteY8" fmla="*/ 233967 h 269909"/>
                <a:gd name="connsiteX9" fmla="*/ 242308 w 431353"/>
                <a:gd name="connsiteY9" fmla="*/ 263936 h 269909"/>
                <a:gd name="connsiteX10" fmla="*/ 272277 w 431353"/>
                <a:gd name="connsiteY10" fmla="*/ 233967 h 269909"/>
                <a:gd name="connsiteX11" fmla="*/ 431353 w 431353"/>
                <a:gd name="connsiteY11" fmla="*/ 233967 h 269909"/>
                <a:gd name="connsiteX12" fmla="*/ 431353 w 431353"/>
                <a:gd name="connsiteY12" fmla="*/ 180048 h 269909"/>
                <a:gd name="connsiteX13" fmla="*/ 272336 w 431353"/>
                <a:gd name="connsiteY13" fmla="*/ 180048 h 26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353" h="269909">
                  <a:moveTo>
                    <a:pt x="272336" y="180048"/>
                  </a:moveTo>
                  <a:cubicBezTo>
                    <a:pt x="266140" y="167060"/>
                    <a:pt x="255654" y="156574"/>
                    <a:pt x="242666" y="150378"/>
                  </a:cubicBezTo>
                  <a:lnTo>
                    <a:pt x="242666" y="0"/>
                  </a:lnTo>
                  <a:lnTo>
                    <a:pt x="188747" y="0"/>
                  </a:lnTo>
                  <a:lnTo>
                    <a:pt x="188747" y="150378"/>
                  </a:lnTo>
                  <a:cubicBezTo>
                    <a:pt x="175759" y="156574"/>
                    <a:pt x="165273" y="167060"/>
                    <a:pt x="159076" y="180048"/>
                  </a:cubicBezTo>
                  <a:lnTo>
                    <a:pt x="0" y="180048"/>
                  </a:lnTo>
                  <a:lnTo>
                    <a:pt x="0" y="233967"/>
                  </a:lnTo>
                  <a:lnTo>
                    <a:pt x="159076" y="233967"/>
                  </a:lnTo>
                  <a:cubicBezTo>
                    <a:pt x="173792" y="265247"/>
                    <a:pt x="211029" y="278652"/>
                    <a:pt x="242308" y="263936"/>
                  </a:cubicBezTo>
                  <a:cubicBezTo>
                    <a:pt x="255476" y="257740"/>
                    <a:pt x="266081" y="247134"/>
                    <a:pt x="272277" y="233967"/>
                  </a:cubicBezTo>
                  <a:lnTo>
                    <a:pt x="431353" y="233967"/>
                  </a:lnTo>
                  <a:lnTo>
                    <a:pt x="431353" y="180048"/>
                  </a:lnTo>
                  <a:lnTo>
                    <a:pt x="272336" y="180048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3" name="Forma libre: forma 132">
              <a:extLst>
                <a:ext uri="{FF2B5EF4-FFF2-40B4-BE49-F238E27FC236}">
                  <a16:creationId xmlns:a16="http://schemas.microsoft.com/office/drawing/2014/main" id="{D07ED5C9-81EB-1844-E3EF-B40F023D9721}"/>
                </a:ext>
              </a:extLst>
            </p:cNvPr>
            <p:cNvSpPr/>
            <p:nvPr/>
          </p:nvSpPr>
          <p:spPr>
            <a:xfrm>
              <a:off x="6845029" y="3250023"/>
              <a:ext cx="359560" cy="251662"/>
            </a:xfrm>
            <a:custGeom>
              <a:avLst/>
              <a:gdLst>
                <a:gd name="connsiteX0" fmla="*/ 54038 w 359560"/>
                <a:gd name="connsiteY0" fmla="*/ 251662 h 251662"/>
                <a:gd name="connsiteX1" fmla="*/ 122793 w 359560"/>
                <a:gd name="connsiteY1" fmla="*/ 251662 h 251662"/>
                <a:gd name="connsiteX2" fmla="*/ 122793 w 359560"/>
                <a:gd name="connsiteY2" fmla="*/ 161757 h 251662"/>
                <a:gd name="connsiteX3" fmla="*/ 71972 w 359560"/>
                <a:gd name="connsiteY3" fmla="*/ 161757 h 251662"/>
                <a:gd name="connsiteX4" fmla="*/ 71972 w 359560"/>
                <a:gd name="connsiteY4" fmla="*/ 62916 h 251662"/>
                <a:gd name="connsiteX5" fmla="*/ 80968 w 359560"/>
                <a:gd name="connsiteY5" fmla="*/ 53919 h 251662"/>
                <a:gd name="connsiteX6" fmla="*/ 278712 w 359560"/>
                <a:gd name="connsiteY6" fmla="*/ 53919 h 251662"/>
                <a:gd name="connsiteX7" fmla="*/ 287708 w 359560"/>
                <a:gd name="connsiteY7" fmla="*/ 62916 h 251662"/>
                <a:gd name="connsiteX8" fmla="*/ 287708 w 359560"/>
                <a:gd name="connsiteY8" fmla="*/ 161757 h 251662"/>
                <a:gd name="connsiteX9" fmla="*/ 236887 w 359560"/>
                <a:gd name="connsiteY9" fmla="*/ 161757 h 251662"/>
                <a:gd name="connsiteX10" fmla="*/ 236887 w 359560"/>
                <a:gd name="connsiteY10" fmla="*/ 251662 h 251662"/>
                <a:gd name="connsiteX11" fmla="*/ 305642 w 359560"/>
                <a:gd name="connsiteY11" fmla="*/ 251662 h 251662"/>
                <a:gd name="connsiteX12" fmla="*/ 359561 w 359560"/>
                <a:gd name="connsiteY12" fmla="*/ 197743 h 251662"/>
                <a:gd name="connsiteX13" fmla="*/ 359561 w 359560"/>
                <a:gd name="connsiteY13" fmla="*/ 161817 h 251662"/>
                <a:gd name="connsiteX14" fmla="*/ 341568 w 359560"/>
                <a:gd name="connsiteY14" fmla="*/ 161817 h 251662"/>
                <a:gd name="connsiteX15" fmla="*/ 341568 w 359560"/>
                <a:gd name="connsiteY15" fmla="*/ 62916 h 251662"/>
                <a:gd name="connsiteX16" fmla="*/ 278652 w 359560"/>
                <a:gd name="connsiteY16" fmla="*/ 0 h 251662"/>
                <a:gd name="connsiteX17" fmla="*/ 80909 w 359560"/>
                <a:gd name="connsiteY17" fmla="*/ 0 h 251662"/>
                <a:gd name="connsiteX18" fmla="*/ 17993 w 359560"/>
                <a:gd name="connsiteY18" fmla="*/ 62916 h 251662"/>
                <a:gd name="connsiteX19" fmla="*/ 17993 w 359560"/>
                <a:gd name="connsiteY19" fmla="*/ 161757 h 251662"/>
                <a:gd name="connsiteX20" fmla="*/ 0 w 359560"/>
                <a:gd name="connsiteY20" fmla="*/ 161757 h 251662"/>
                <a:gd name="connsiteX21" fmla="*/ 0 w 359560"/>
                <a:gd name="connsiteY21" fmla="*/ 197684 h 251662"/>
                <a:gd name="connsiteX22" fmla="*/ 54038 w 359560"/>
                <a:gd name="connsiteY22" fmla="*/ 251662 h 25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560" h="251662">
                  <a:moveTo>
                    <a:pt x="54038" y="251662"/>
                  </a:moveTo>
                  <a:lnTo>
                    <a:pt x="122793" y="251662"/>
                  </a:lnTo>
                  <a:lnTo>
                    <a:pt x="122793" y="161757"/>
                  </a:lnTo>
                  <a:lnTo>
                    <a:pt x="71972" y="161757"/>
                  </a:lnTo>
                  <a:lnTo>
                    <a:pt x="71972" y="62916"/>
                  </a:lnTo>
                  <a:cubicBezTo>
                    <a:pt x="71972" y="57971"/>
                    <a:pt x="75963" y="53919"/>
                    <a:pt x="80968" y="53919"/>
                  </a:cubicBezTo>
                  <a:lnTo>
                    <a:pt x="278712" y="53919"/>
                  </a:lnTo>
                  <a:cubicBezTo>
                    <a:pt x="283657" y="53919"/>
                    <a:pt x="287708" y="57911"/>
                    <a:pt x="287708" y="62916"/>
                  </a:cubicBezTo>
                  <a:lnTo>
                    <a:pt x="287708" y="161757"/>
                  </a:lnTo>
                  <a:lnTo>
                    <a:pt x="236887" y="161757"/>
                  </a:lnTo>
                  <a:lnTo>
                    <a:pt x="236887" y="251662"/>
                  </a:lnTo>
                  <a:lnTo>
                    <a:pt x="305642" y="251662"/>
                  </a:lnTo>
                  <a:cubicBezTo>
                    <a:pt x="335431" y="251662"/>
                    <a:pt x="359561" y="227533"/>
                    <a:pt x="359561" y="197743"/>
                  </a:cubicBezTo>
                  <a:lnTo>
                    <a:pt x="359561" y="161817"/>
                  </a:lnTo>
                  <a:lnTo>
                    <a:pt x="341568" y="161817"/>
                  </a:lnTo>
                  <a:lnTo>
                    <a:pt x="341568" y="62916"/>
                  </a:lnTo>
                  <a:cubicBezTo>
                    <a:pt x="341568" y="28181"/>
                    <a:pt x="313387" y="0"/>
                    <a:pt x="278652" y="0"/>
                  </a:cubicBezTo>
                  <a:lnTo>
                    <a:pt x="80909" y="0"/>
                  </a:lnTo>
                  <a:cubicBezTo>
                    <a:pt x="46174" y="0"/>
                    <a:pt x="17993" y="28181"/>
                    <a:pt x="17993" y="62916"/>
                  </a:cubicBezTo>
                  <a:lnTo>
                    <a:pt x="17993" y="161757"/>
                  </a:lnTo>
                  <a:lnTo>
                    <a:pt x="0" y="161757"/>
                  </a:lnTo>
                  <a:lnTo>
                    <a:pt x="0" y="197684"/>
                  </a:lnTo>
                  <a:cubicBezTo>
                    <a:pt x="119" y="227473"/>
                    <a:pt x="24308" y="251662"/>
                    <a:pt x="54038" y="251662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16912778-F581-BA98-DBF4-67AA1BE242B0}"/>
              </a:ext>
            </a:extLst>
          </p:cNvPr>
          <p:cNvGrpSpPr/>
          <p:nvPr/>
        </p:nvGrpSpPr>
        <p:grpSpPr>
          <a:xfrm>
            <a:off x="4307999" y="5047067"/>
            <a:ext cx="3576002" cy="357671"/>
            <a:chOff x="6327961" y="1882108"/>
            <a:chExt cx="2501739" cy="250224"/>
          </a:xfrm>
        </p:grpSpPr>
        <p:sp>
          <p:nvSpPr>
            <p:cNvPr id="116" name="Forma libre 115">
              <a:extLst>
                <a:ext uri="{FF2B5EF4-FFF2-40B4-BE49-F238E27FC236}">
                  <a16:creationId xmlns:a16="http://schemas.microsoft.com/office/drawing/2014/main" id="{9162EFE4-2DB1-A2F8-C862-F2DDB1460B54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orma libre 116">
              <a:extLst>
                <a:ext uri="{FF2B5EF4-FFF2-40B4-BE49-F238E27FC236}">
                  <a16:creationId xmlns:a16="http://schemas.microsoft.com/office/drawing/2014/main" id="{241CA9A8-2404-CCA3-4DA5-33B0F5213D93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orma libre 117">
              <a:extLst>
                <a:ext uri="{FF2B5EF4-FFF2-40B4-BE49-F238E27FC236}">
                  <a16:creationId xmlns:a16="http://schemas.microsoft.com/office/drawing/2014/main" id="{D812F019-24AE-4989-24FC-D24B0E7214FD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orma libre 118">
              <a:extLst>
                <a:ext uri="{FF2B5EF4-FFF2-40B4-BE49-F238E27FC236}">
                  <a16:creationId xmlns:a16="http://schemas.microsoft.com/office/drawing/2014/main" id="{0011217B-8653-D191-FA09-0AC12CED2600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orma libre 119">
              <a:extLst>
                <a:ext uri="{FF2B5EF4-FFF2-40B4-BE49-F238E27FC236}">
                  <a16:creationId xmlns:a16="http://schemas.microsoft.com/office/drawing/2014/main" id="{77DB4EC7-83FB-A455-7C2F-885C4A52D91D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ACDF8721-6BAE-8EE2-CB86-4092105629A2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C3CD22FD-F963-CE5B-D2B2-C0B879DBFF1E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orma libre 122">
              <a:extLst>
                <a:ext uri="{FF2B5EF4-FFF2-40B4-BE49-F238E27FC236}">
                  <a16:creationId xmlns:a16="http://schemas.microsoft.com/office/drawing/2014/main" id="{A7E6300A-008E-2F4E-3DEB-D4D03EA54439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orma libre 133">
              <a:extLst>
                <a:ext uri="{FF2B5EF4-FFF2-40B4-BE49-F238E27FC236}">
                  <a16:creationId xmlns:a16="http://schemas.microsoft.com/office/drawing/2014/main" id="{DC1900D8-FE71-A264-91B8-0B1780E9BFC4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orma libre 134">
              <a:extLst>
                <a:ext uri="{FF2B5EF4-FFF2-40B4-BE49-F238E27FC236}">
                  <a16:creationId xmlns:a16="http://schemas.microsoft.com/office/drawing/2014/main" id="{373B1DBA-A70A-E67E-E4D6-B759BC3E733E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orma libre 135">
              <a:extLst>
                <a:ext uri="{FF2B5EF4-FFF2-40B4-BE49-F238E27FC236}">
                  <a16:creationId xmlns:a16="http://schemas.microsoft.com/office/drawing/2014/main" id="{C89F862A-04D3-2236-87DB-D0261FEE8423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orma libre 136">
              <a:extLst>
                <a:ext uri="{FF2B5EF4-FFF2-40B4-BE49-F238E27FC236}">
                  <a16:creationId xmlns:a16="http://schemas.microsoft.com/office/drawing/2014/main" id="{A75CF1EF-E076-69D5-FFDF-F4795E30B7BD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orma libre 137">
              <a:extLst>
                <a:ext uri="{FF2B5EF4-FFF2-40B4-BE49-F238E27FC236}">
                  <a16:creationId xmlns:a16="http://schemas.microsoft.com/office/drawing/2014/main" id="{366F45D4-48E6-7121-3EF9-8365745EBF6C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orma libre 138">
              <a:extLst>
                <a:ext uri="{FF2B5EF4-FFF2-40B4-BE49-F238E27FC236}">
                  <a16:creationId xmlns:a16="http://schemas.microsoft.com/office/drawing/2014/main" id="{383B93A9-AA88-FD50-4FCD-14C49561BB71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orma libre 139">
              <a:extLst>
                <a:ext uri="{FF2B5EF4-FFF2-40B4-BE49-F238E27FC236}">
                  <a16:creationId xmlns:a16="http://schemas.microsoft.com/office/drawing/2014/main" id="{8C130BF1-EED1-76EE-A4A7-55BD84ADB4B7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orma libre 140">
              <a:extLst>
                <a:ext uri="{FF2B5EF4-FFF2-40B4-BE49-F238E27FC236}">
                  <a16:creationId xmlns:a16="http://schemas.microsoft.com/office/drawing/2014/main" id="{F39C69DF-EDF0-1144-34E9-DB1334A37280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6094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8E59E3-1112-67CF-7602-E63AAE2CDAC9}"/>
              </a:ext>
            </a:extLst>
          </p:cNvPr>
          <p:cNvSpPr txBox="1"/>
          <p:nvPr/>
        </p:nvSpPr>
        <p:spPr>
          <a:xfrm>
            <a:off x="856360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accent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rgbClr val="150032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rgbClr val="150032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rgbClr val="150032"/>
              </a:solidFill>
              <a:latin typeface="Pulso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88A9B-850D-B21E-8333-A841632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2F919F1-7571-C4EE-D0BA-78BCF987677C}"/>
              </a:ext>
            </a:extLst>
          </p:cNvPr>
          <p:cNvGrpSpPr/>
          <p:nvPr/>
        </p:nvGrpSpPr>
        <p:grpSpPr>
          <a:xfrm>
            <a:off x="971166" y="5901310"/>
            <a:ext cx="3611717" cy="360000"/>
            <a:chOff x="971169" y="5815800"/>
            <a:chExt cx="3611717" cy="36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773E4F61-F56A-5D8C-89DE-5D9EF47B2E8C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4E8881D3-197F-FF9C-ECB7-9F7C4271B213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áfico 43">
                <a:extLst>
                  <a:ext uri="{FF2B5EF4-FFF2-40B4-BE49-F238E27FC236}">
                    <a16:creationId xmlns:a16="http://schemas.microsoft.com/office/drawing/2014/main" id="{44E80755-E30E-68ED-B294-3CEB73647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B3A0147-C21C-0553-741F-F89B268239BB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65434E7-6A68-58FC-3ACB-38E1521BA339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DFFE119F-37DA-9588-324D-897303AF8EA3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95F10242-AEFE-869B-9BCB-1D04034A7181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5521656D-8072-A410-D168-41B45CD42AF9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0423CD86-C052-511D-7758-334FCC440681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FE367557-5DD7-F617-D8AE-D55AABAC48F7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B0400AA6-481F-E3B4-D614-4839C354FD6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AE70B80C-94C1-680E-4F22-B4F18FA25109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6662A20F-8FCA-93D0-B77B-AD129D6F8279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91F54567-586B-DBA8-6ECA-09803ACAD9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C25A841C-F36D-06C4-C45E-15609E131B51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BD67EE86-0747-38B7-D4C0-52F223FF5101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F4A43A4D-EA30-4C2B-3DA6-EC366A53CE46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AB044CCE-2386-9E37-7AEE-965E2D98C831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9F82A9F-64FD-74C0-9050-173C645321A1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7CD9D27B-3A1D-F036-0806-3412EE397995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55A22530-C040-32DE-45A0-E1E899CED056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BD449F3B-C389-1E93-EC46-30493EE3FB9C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87F23955-4116-B9CF-1EE3-011B935BB3D2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113CDAB5-DE1F-A557-76A5-61433BD2562D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652B8F45-53FE-EF39-3E05-74AE1385F31A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CD9954E4-0A25-4C98-DC52-2470EE0F58DE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32085C8F-94CF-3CE5-E64F-F585D50A709D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40D319A3-CD5A-D60B-9D3D-BDD61542434C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66B26B36-0999-5541-F6B0-150E04AF6185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70DC4C83-130D-A146-741D-498BC81EBEE0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91D04EA7-F5A0-B2B9-9F37-7CA65077C94C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0EDC2760-E456-A434-F1FD-EA2B24239947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0736094C-B24F-9B38-CDD6-16A3DA71590A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AE933EE2-6BD7-CABB-251C-83CE56E4177F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9AA4C948-1B92-F238-DB01-A8762E4CFF8B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E9FC7506-98B2-1B45-3B99-492964ACE136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8" name="Google Shape;63;p1">
            <a:extLst>
              <a:ext uri="{FF2B5EF4-FFF2-40B4-BE49-F238E27FC236}">
                <a16:creationId xmlns:a16="http://schemas.microsoft.com/office/drawing/2014/main" id="{FBB5DC05-A6B9-438B-4155-47327AF89E9C}"/>
              </a:ext>
            </a:extLst>
          </p:cNvPr>
          <p:cNvSpPr txBox="1"/>
          <p:nvPr/>
        </p:nvSpPr>
        <p:spPr>
          <a:xfrm>
            <a:off x="871110" y="5263456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Pulso" pitchFamily="2" charset="0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9604E606-7BB7-FCCF-6FEE-F8534249B403}"/>
              </a:ext>
            </a:extLst>
          </p:cNvPr>
          <p:cNvGrpSpPr/>
          <p:nvPr/>
        </p:nvGrpSpPr>
        <p:grpSpPr>
          <a:xfrm>
            <a:off x="970730" y="1538801"/>
            <a:ext cx="1978845" cy="197924"/>
            <a:chOff x="6327961" y="1436126"/>
            <a:chExt cx="2501739" cy="250224"/>
          </a:xfrm>
        </p:grpSpPr>
        <p:sp>
          <p:nvSpPr>
            <p:cNvPr id="131" name="Forma libre 130">
              <a:extLst>
                <a:ext uri="{FF2B5EF4-FFF2-40B4-BE49-F238E27FC236}">
                  <a16:creationId xmlns:a16="http://schemas.microsoft.com/office/drawing/2014/main" id="{5E86739C-A054-A388-C057-AD96E155CE1C}"/>
                </a:ext>
              </a:extLst>
            </p:cNvPr>
            <p:cNvSpPr/>
            <p:nvPr/>
          </p:nvSpPr>
          <p:spPr>
            <a:xfrm>
              <a:off x="6474284" y="1503779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0856 w 169126"/>
                <a:gd name="connsiteY13" fmla="*/ 170523 h 181644"/>
                <a:gd name="connsiteX14" fmla="*/ 46557 w 169126"/>
                <a:gd name="connsiteY14" fmla="*/ 133453 h 181644"/>
                <a:gd name="connsiteX15" fmla="*/ 83613 w 169126"/>
                <a:gd name="connsiteY15" fmla="*/ 151061 h 181644"/>
                <a:gd name="connsiteX16" fmla="*/ 120669 w 169126"/>
                <a:gd name="connsiteY16" fmla="*/ 133453 h 181644"/>
                <a:gd name="connsiteX17" fmla="*/ 133971 w 169126"/>
                <a:gd name="connsiteY17" fmla="*/ 89895 h 181644"/>
                <a:gd name="connsiteX18" fmla="*/ 120669 w 169126"/>
                <a:gd name="connsiteY18" fmla="*/ 46338 h 181644"/>
                <a:gd name="connsiteX19" fmla="*/ 83613 w 169126"/>
                <a:gd name="connsiteY19" fmla="*/ 28729 h 181644"/>
                <a:gd name="connsiteX20" fmla="*/ 45607 w 169126"/>
                <a:gd name="connsiteY20" fmla="*/ 46338 h 181644"/>
                <a:gd name="connsiteX21" fmla="*/ 32305 w 169126"/>
                <a:gd name="connsiteY21" fmla="*/ 89895 h 181644"/>
                <a:gd name="connsiteX22" fmla="*/ 45607 w 169126"/>
                <a:gd name="connsiteY22" fmla="*/ 133453 h 181644"/>
                <a:gd name="connsiteX23" fmla="*/ 46557 w 169126"/>
                <a:gd name="connsiteY23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lnTo>
                    <a:pt x="40856" y="170523"/>
                  </a:ln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lnTo>
                    <a:pt x="46557" y="133453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orma libre 131">
              <a:extLst>
                <a:ext uri="{FF2B5EF4-FFF2-40B4-BE49-F238E27FC236}">
                  <a16:creationId xmlns:a16="http://schemas.microsoft.com/office/drawing/2014/main" id="{7B2A87F7-CA63-72B8-08C5-84F845FECA53}"/>
                </a:ext>
              </a:extLst>
            </p:cNvPr>
            <p:cNvSpPr/>
            <p:nvPr/>
          </p:nvSpPr>
          <p:spPr>
            <a:xfrm>
              <a:off x="6676665" y="1504706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  <a:gd name="connsiteX32" fmla="*/ 0 w 268891"/>
                <a:gd name="connsiteY32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lnTo>
                    <a:pt x="0" y="370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orma libre 132">
              <a:extLst>
                <a:ext uri="{FF2B5EF4-FFF2-40B4-BE49-F238E27FC236}">
                  <a16:creationId xmlns:a16="http://schemas.microsoft.com/office/drawing/2014/main" id="{EE9AD078-C1B8-80AA-7572-CCEB4E3EC303}"/>
                </a:ext>
              </a:extLst>
            </p:cNvPr>
            <p:cNvSpPr/>
            <p:nvPr/>
          </p:nvSpPr>
          <p:spPr>
            <a:xfrm>
              <a:off x="6981663" y="1437979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orma libre 133">
              <a:extLst>
                <a:ext uri="{FF2B5EF4-FFF2-40B4-BE49-F238E27FC236}">
                  <a16:creationId xmlns:a16="http://schemas.microsoft.com/office/drawing/2014/main" id="{EE389DC1-E39B-AB8F-D408-AED94E65FC5A}"/>
                </a:ext>
              </a:extLst>
            </p:cNvPr>
            <p:cNvSpPr/>
            <p:nvPr/>
          </p:nvSpPr>
          <p:spPr>
            <a:xfrm>
              <a:off x="7067176" y="1503779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  <a:gd name="connsiteX18" fmla="*/ 950 w 154874"/>
                <a:gd name="connsiteY18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lnTo>
                    <a:pt x="950" y="463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orma libre 134">
              <a:extLst>
                <a:ext uri="{FF2B5EF4-FFF2-40B4-BE49-F238E27FC236}">
                  <a16:creationId xmlns:a16="http://schemas.microsoft.com/office/drawing/2014/main" id="{7114E3BB-023A-D957-91DE-9C4ECC04B158}"/>
                </a:ext>
              </a:extLst>
            </p:cNvPr>
            <p:cNvSpPr/>
            <p:nvPr/>
          </p:nvSpPr>
          <p:spPr>
            <a:xfrm>
              <a:off x="7259106" y="1437979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orma libre 135">
              <a:extLst>
                <a:ext uri="{FF2B5EF4-FFF2-40B4-BE49-F238E27FC236}">
                  <a16:creationId xmlns:a16="http://schemas.microsoft.com/office/drawing/2014/main" id="{698D524F-BE23-4805-096F-1312AB0FB083}"/>
                </a:ext>
              </a:extLst>
            </p:cNvPr>
            <p:cNvSpPr/>
            <p:nvPr/>
          </p:nvSpPr>
          <p:spPr>
            <a:xfrm>
              <a:off x="7333218" y="1503779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0856 w 169126"/>
                <a:gd name="connsiteY13" fmla="*/ 170523 h 181644"/>
                <a:gd name="connsiteX14" fmla="*/ 47507 w 169126"/>
                <a:gd name="connsiteY14" fmla="*/ 133453 h 181644"/>
                <a:gd name="connsiteX15" fmla="*/ 84563 w 169126"/>
                <a:gd name="connsiteY15" fmla="*/ 151061 h 181644"/>
                <a:gd name="connsiteX16" fmla="*/ 121619 w 169126"/>
                <a:gd name="connsiteY16" fmla="*/ 133453 h 181644"/>
                <a:gd name="connsiteX17" fmla="*/ 134921 w 169126"/>
                <a:gd name="connsiteY17" fmla="*/ 89895 h 181644"/>
                <a:gd name="connsiteX18" fmla="*/ 121619 w 169126"/>
                <a:gd name="connsiteY18" fmla="*/ 46338 h 181644"/>
                <a:gd name="connsiteX19" fmla="*/ 84563 w 169126"/>
                <a:gd name="connsiteY19" fmla="*/ 28729 h 181644"/>
                <a:gd name="connsiteX20" fmla="*/ 46557 w 169126"/>
                <a:gd name="connsiteY20" fmla="*/ 46338 h 181644"/>
                <a:gd name="connsiteX21" fmla="*/ 33255 w 169126"/>
                <a:gd name="connsiteY21" fmla="*/ 89895 h 181644"/>
                <a:gd name="connsiteX22" fmla="*/ 46557 w 169126"/>
                <a:gd name="connsiteY22" fmla="*/ 133453 h 181644"/>
                <a:gd name="connsiteX23" fmla="*/ 46557 w 169126"/>
                <a:gd name="connsiteY23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lnTo>
                    <a:pt x="40856" y="170523"/>
                  </a:ln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lnTo>
                    <a:pt x="46557" y="133453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orma libre 136">
              <a:extLst>
                <a:ext uri="{FF2B5EF4-FFF2-40B4-BE49-F238E27FC236}">
                  <a16:creationId xmlns:a16="http://schemas.microsoft.com/office/drawing/2014/main" id="{308EC2BE-0EB6-6385-DC12-E12FAE120986}"/>
                </a:ext>
              </a:extLst>
            </p:cNvPr>
            <p:cNvSpPr/>
            <p:nvPr/>
          </p:nvSpPr>
          <p:spPr>
            <a:xfrm>
              <a:off x="6327961" y="1445393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  <a:gd name="connsiteX8" fmla="*/ 85513 w 122569"/>
                <a:gd name="connsiteY8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lnTo>
                    <a:pt x="85513" y="10657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orma libre 137">
              <a:extLst>
                <a:ext uri="{FF2B5EF4-FFF2-40B4-BE49-F238E27FC236}">
                  <a16:creationId xmlns:a16="http://schemas.microsoft.com/office/drawing/2014/main" id="{E2161256-8B02-A904-7849-57B16AAC8854}"/>
                </a:ext>
              </a:extLst>
            </p:cNvPr>
            <p:cNvSpPr/>
            <p:nvPr/>
          </p:nvSpPr>
          <p:spPr>
            <a:xfrm>
              <a:off x="6327961" y="1572359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6463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6463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orma libre 138">
              <a:extLst>
                <a:ext uri="{FF2B5EF4-FFF2-40B4-BE49-F238E27FC236}">
                  <a16:creationId xmlns:a16="http://schemas.microsoft.com/office/drawing/2014/main" id="{B7B07B92-2218-8D36-47D8-9275BA4D8AD6}"/>
                </a:ext>
              </a:extLst>
            </p:cNvPr>
            <p:cNvSpPr/>
            <p:nvPr/>
          </p:nvSpPr>
          <p:spPr>
            <a:xfrm>
              <a:off x="7586907" y="1436126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  <a:gd name="connsiteX22" fmla="*/ 57009 w 218534"/>
                <a:gd name="connsiteY22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lnTo>
                    <a:pt x="57009" y="234469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orma libre 139">
              <a:extLst>
                <a:ext uri="{FF2B5EF4-FFF2-40B4-BE49-F238E27FC236}">
                  <a16:creationId xmlns:a16="http://schemas.microsoft.com/office/drawing/2014/main" id="{7E74DD4D-10F8-7258-C917-B59B2C72168A}"/>
                </a:ext>
              </a:extLst>
            </p:cNvPr>
            <p:cNvSpPr/>
            <p:nvPr/>
          </p:nvSpPr>
          <p:spPr>
            <a:xfrm>
              <a:off x="7840597" y="1506559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orma libre 140">
              <a:extLst>
                <a:ext uri="{FF2B5EF4-FFF2-40B4-BE49-F238E27FC236}">
                  <a16:creationId xmlns:a16="http://schemas.microsoft.com/office/drawing/2014/main" id="{1842E1D6-DD9B-9A48-849D-0E1F45BF6A7E}"/>
                </a:ext>
              </a:extLst>
            </p:cNvPr>
            <p:cNvSpPr/>
            <p:nvPr/>
          </p:nvSpPr>
          <p:spPr>
            <a:xfrm>
              <a:off x="8040128" y="1441686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  <a:gd name="connsiteX10" fmla="*/ 0 w 66510"/>
                <a:gd name="connsiteY10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lnTo>
                    <a:pt x="0" y="200179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orma libre 141">
              <a:extLst>
                <a:ext uri="{FF2B5EF4-FFF2-40B4-BE49-F238E27FC236}">
                  <a16:creationId xmlns:a16="http://schemas.microsoft.com/office/drawing/2014/main" id="{4F835639-1E27-A609-D19A-1732AB23ABDC}"/>
                </a:ext>
              </a:extLst>
            </p:cNvPr>
            <p:cNvSpPr/>
            <p:nvPr/>
          </p:nvSpPr>
          <p:spPr>
            <a:xfrm>
              <a:off x="8121840" y="1466709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  <a:gd name="connsiteX18" fmla="*/ 28504 w 108316"/>
                <a:gd name="connsiteY18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lnTo>
                    <a:pt x="28504" y="17515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orma libre 142">
              <a:extLst>
                <a:ext uri="{FF2B5EF4-FFF2-40B4-BE49-F238E27FC236}">
                  <a16:creationId xmlns:a16="http://schemas.microsoft.com/office/drawing/2014/main" id="{D97B2EBD-6425-51B8-11CE-F306BB6DAA4D}"/>
                </a:ext>
              </a:extLst>
            </p:cNvPr>
            <p:cNvSpPr/>
            <p:nvPr/>
          </p:nvSpPr>
          <p:spPr>
            <a:xfrm>
              <a:off x="8258662" y="1506559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orma libre 143">
              <a:extLst>
                <a:ext uri="{FF2B5EF4-FFF2-40B4-BE49-F238E27FC236}">
                  <a16:creationId xmlns:a16="http://schemas.microsoft.com/office/drawing/2014/main" id="{AD7453C7-1661-F82A-E522-289357ED251C}"/>
                </a:ext>
              </a:extLst>
            </p:cNvPr>
            <p:cNvSpPr/>
            <p:nvPr/>
          </p:nvSpPr>
          <p:spPr>
            <a:xfrm>
              <a:off x="8458193" y="1504706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  <a:gd name="connsiteX13" fmla="*/ 0 w 93114"/>
                <a:gd name="connsiteY13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orma libre 144">
              <a:extLst>
                <a:ext uri="{FF2B5EF4-FFF2-40B4-BE49-F238E27FC236}">
                  <a16:creationId xmlns:a16="http://schemas.microsoft.com/office/drawing/2014/main" id="{84E0ACCC-A692-E365-6223-C04EAB295042}"/>
                </a:ext>
              </a:extLst>
            </p:cNvPr>
            <p:cNvSpPr/>
            <p:nvPr/>
          </p:nvSpPr>
          <p:spPr>
            <a:xfrm>
              <a:off x="8564610" y="1500999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16152 w 166275"/>
                <a:gd name="connsiteY27" fmla="*/ 170523 h 183497"/>
                <a:gd name="connsiteX28" fmla="*/ 43707 w 166275"/>
                <a:gd name="connsiteY28" fmla="*/ 147354 h 183497"/>
                <a:gd name="connsiteX29" fmla="*/ 63660 w 166275"/>
                <a:gd name="connsiteY29" fmla="*/ 152915 h 183497"/>
                <a:gd name="connsiteX30" fmla="*/ 87414 w 166275"/>
                <a:gd name="connsiteY30" fmla="*/ 146428 h 183497"/>
                <a:gd name="connsiteX31" fmla="*/ 107367 w 166275"/>
                <a:gd name="connsiteY31" fmla="*/ 128819 h 183497"/>
                <a:gd name="connsiteX32" fmla="*/ 116868 w 166275"/>
                <a:gd name="connsiteY32" fmla="*/ 106577 h 183497"/>
                <a:gd name="connsiteX33" fmla="*/ 87414 w 166275"/>
                <a:gd name="connsiteY33" fmla="*/ 106577 h 183497"/>
                <a:gd name="connsiteX34" fmla="*/ 50358 w 166275"/>
                <a:gd name="connsiteY34" fmla="*/ 113064 h 183497"/>
                <a:gd name="connsiteX35" fmla="*/ 36106 w 166275"/>
                <a:gd name="connsiteY35" fmla="*/ 132526 h 183497"/>
                <a:gd name="connsiteX36" fmla="*/ 44657 w 166275"/>
                <a:gd name="connsiteY36" fmla="*/ 147354 h 183497"/>
                <a:gd name="connsiteX37" fmla="*/ 43707 w 166275"/>
                <a:gd name="connsiteY37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lnTo>
                    <a:pt x="118769" y="142721"/>
                  </a:ln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lnTo>
                    <a:pt x="16152" y="170523"/>
                  </a:ln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lnTo>
                    <a:pt x="43707" y="14735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orma libre 145">
              <a:extLst>
                <a:ext uri="{FF2B5EF4-FFF2-40B4-BE49-F238E27FC236}">
                  <a16:creationId xmlns:a16="http://schemas.microsoft.com/office/drawing/2014/main" id="{6429BA0F-FB41-7E76-6307-9C43F66658AB}"/>
                </a:ext>
              </a:extLst>
            </p:cNvPr>
            <p:cNvSpPr/>
            <p:nvPr/>
          </p:nvSpPr>
          <p:spPr>
            <a:xfrm>
              <a:off x="8763190" y="1441686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399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3A97575-7B4E-1939-4539-6F669A8CCCEC}"/>
              </a:ext>
            </a:extLst>
          </p:cNvPr>
          <p:cNvSpPr txBox="1"/>
          <p:nvPr/>
        </p:nvSpPr>
        <p:spPr>
          <a:xfrm>
            <a:off x="3338450" y="1351418"/>
            <a:ext cx="7253556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effectLst/>
                <a:latin typeface="Pulso" pitchFamily="2" charset="0"/>
              </a:rPr>
              <a:t>01.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02.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03.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04.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05. ¡Break!</a:t>
            </a: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06.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07.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08.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47F1F7-03BB-7BFD-B34E-B6DB0BE91E61}"/>
              </a:ext>
            </a:extLst>
          </p:cNvPr>
          <p:cNvSpPr txBox="1"/>
          <p:nvPr/>
        </p:nvSpPr>
        <p:spPr>
          <a:xfrm>
            <a:off x="430474" y="776460"/>
            <a:ext cx="333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3600" dirty="0">
                <a:solidFill>
                  <a:schemeClr val="bg1"/>
                </a:solidFill>
                <a:latin typeface="Pulso" pitchFamily="2" charset="0"/>
              </a:rPr>
              <a:t>Agenda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AFCD843-827E-0823-6BA8-1585ED0AEB5E}"/>
              </a:ext>
            </a:extLst>
          </p:cNvPr>
          <p:cNvCxnSpPr/>
          <p:nvPr/>
        </p:nvCxnSpPr>
        <p:spPr>
          <a:xfrm>
            <a:off x="3432563" y="3429000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810BAFB-3A78-CB33-0932-0BA1AA016197}"/>
              </a:ext>
            </a:extLst>
          </p:cNvPr>
          <p:cNvCxnSpPr/>
          <p:nvPr/>
        </p:nvCxnSpPr>
        <p:spPr>
          <a:xfrm>
            <a:off x="3432563" y="4395592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>
            <a:extLst>
              <a:ext uri="{FF2B5EF4-FFF2-40B4-BE49-F238E27FC236}">
                <a16:creationId xmlns:a16="http://schemas.microsoft.com/office/drawing/2014/main" id="{0DD2C6B4-4C27-6DD0-F650-47AE43D2C762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32134AE-AC85-F8BB-4BA5-370A20122FD5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EF51956-B80D-ACAC-B247-A7852B0DACF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F1A4627E-43B3-BA8B-945B-3E9A5972F16C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ADEE2AB6-B50B-FCAA-1A02-2036729C9D63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742FE6C3-6A16-882B-A073-7035DC212A12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A1E736A1-FB1E-3440-D34B-7841A2DB2EE5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2044BC1D-38D3-916F-AF5D-7D74D7FC5F22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99BC2441-FC82-7354-61C2-716735F42D85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32" name="Grupo 131">
            <a:extLst>
              <a:ext uri="{FF2B5EF4-FFF2-40B4-BE49-F238E27FC236}">
                <a16:creationId xmlns:a16="http://schemas.microsoft.com/office/drawing/2014/main" id="{A19C6D2D-19AC-B8F0-E421-6F820093E4E7}"/>
              </a:ext>
            </a:extLst>
          </p:cNvPr>
          <p:cNvGrpSpPr/>
          <p:nvPr/>
        </p:nvGrpSpPr>
        <p:grpSpPr>
          <a:xfrm>
            <a:off x="430474" y="6330939"/>
            <a:ext cx="1682517" cy="168285"/>
            <a:chOff x="6327961" y="1882108"/>
            <a:chExt cx="2501739" cy="250224"/>
          </a:xfrm>
        </p:grpSpPr>
        <p:sp>
          <p:nvSpPr>
            <p:cNvPr id="133" name="Forma libre 132">
              <a:extLst>
                <a:ext uri="{FF2B5EF4-FFF2-40B4-BE49-F238E27FC236}">
                  <a16:creationId xmlns:a16="http://schemas.microsoft.com/office/drawing/2014/main" id="{E0D0B835-E0F8-8369-FF90-D56C3012C114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orma libre 133">
              <a:extLst>
                <a:ext uri="{FF2B5EF4-FFF2-40B4-BE49-F238E27FC236}">
                  <a16:creationId xmlns:a16="http://schemas.microsoft.com/office/drawing/2014/main" id="{D40D7B8E-DD77-2A77-949D-081D33942E71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orma libre 134">
              <a:extLst>
                <a:ext uri="{FF2B5EF4-FFF2-40B4-BE49-F238E27FC236}">
                  <a16:creationId xmlns:a16="http://schemas.microsoft.com/office/drawing/2014/main" id="{8BB8A43C-698E-7637-4A06-0C7095480D73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orma libre 135">
              <a:extLst>
                <a:ext uri="{FF2B5EF4-FFF2-40B4-BE49-F238E27FC236}">
                  <a16:creationId xmlns:a16="http://schemas.microsoft.com/office/drawing/2014/main" id="{B1F80C14-988B-380D-1347-AD2E73D04AF4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orma libre 136">
              <a:extLst>
                <a:ext uri="{FF2B5EF4-FFF2-40B4-BE49-F238E27FC236}">
                  <a16:creationId xmlns:a16="http://schemas.microsoft.com/office/drawing/2014/main" id="{30B0DEC4-1FD2-6E21-F903-A48536E2613A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orma libre 137">
              <a:extLst>
                <a:ext uri="{FF2B5EF4-FFF2-40B4-BE49-F238E27FC236}">
                  <a16:creationId xmlns:a16="http://schemas.microsoft.com/office/drawing/2014/main" id="{AD906D4D-1C8C-2650-9F3E-91E21EC7AF9E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orma libre 138">
              <a:extLst>
                <a:ext uri="{FF2B5EF4-FFF2-40B4-BE49-F238E27FC236}">
                  <a16:creationId xmlns:a16="http://schemas.microsoft.com/office/drawing/2014/main" id="{1AC88512-8D9D-B1F4-DB61-72F0CFEA0909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orma libre 139">
              <a:extLst>
                <a:ext uri="{FF2B5EF4-FFF2-40B4-BE49-F238E27FC236}">
                  <a16:creationId xmlns:a16="http://schemas.microsoft.com/office/drawing/2014/main" id="{CC8B24E4-3334-9CC3-2191-12B2F1697A7A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orma libre 140">
              <a:extLst>
                <a:ext uri="{FF2B5EF4-FFF2-40B4-BE49-F238E27FC236}">
                  <a16:creationId xmlns:a16="http://schemas.microsoft.com/office/drawing/2014/main" id="{4B334CC9-0B94-BD51-771B-5B2DF9AA125D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orma libre 141">
              <a:extLst>
                <a:ext uri="{FF2B5EF4-FFF2-40B4-BE49-F238E27FC236}">
                  <a16:creationId xmlns:a16="http://schemas.microsoft.com/office/drawing/2014/main" id="{243B59D9-410A-968E-949F-61BD56037FDF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orma libre 142">
              <a:extLst>
                <a:ext uri="{FF2B5EF4-FFF2-40B4-BE49-F238E27FC236}">
                  <a16:creationId xmlns:a16="http://schemas.microsoft.com/office/drawing/2014/main" id="{68E2CAD7-433D-61AC-5A89-B1CB35A95673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orma libre 143">
              <a:extLst>
                <a:ext uri="{FF2B5EF4-FFF2-40B4-BE49-F238E27FC236}">
                  <a16:creationId xmlns:a16="http://schemas.microsoft.com/office/drawing/2014/main" id="{12F17F2D-A628-2741-280F-96BB528C3EA8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orma libre 144">
              <a:extLst>
                <a:ext uri="{FF2B5EF4-FFF2-40B4-BE49-F238E27FC236}">
                  <a16:creationId xmlns:a16="http://schemas.microsoft.com/office/drawing/2014/main" id="{9A79E8C7-5719-8844-C9E5-5DE343AB5850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orma libre 145">
              <a:extLst>
                <a:ext uri="{FF2B5EF4-FFF2-40B4-BE49-F238E27FC236}">
                  <a16:creationId xmlns:a16="http://schemas.microsoft.com/office/drawing/2014/main" id="{A99BA1C0-69F1-0204-C607-796054686C24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orma libre 146">
              <a:extLst>
                <a:ext uri="{FF2B5EF4-FFF2-40B4-BE49-F238E27FC236}">
                  <a16:creationId xmlns:a16="http://schemas.microsoft.com/office/drawing/2014/main" id="{0C11BD1A-F712-4765-C46E-AC18367D177D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orma libre 147">
              <a:extLst>
                <a:ext uri="{FF2B5EF4-FFF2-40B4-BE49-F238E27FC236}">
                  <a16:creationId xmlns:a16="http://schemas.microsoft.com/office/drawing/2014/main" id="{0CE9FC44-EE89-6CAA-DBF1-143DA4A7CD09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851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3;p1">
            <a:extLst>
              <a:ext uri="{FF2B5EF4-FFF2-40B4-BE49-F238E27FC236}">
                <a16:creationId xmlns:a16="http://schemas.microsoft.com/office/drawing/2014/main" id="{C4171343-C6EE-4798-7423-DE2BBBC8557C}"/>
              </a:ext>
            </a:extLst>
          </p:cNvPr>
          <p:cNvSpPr txBox="1"/>
          <p:nvPr/>
        </p:nvSpPr>
        <p:spPr>
          <a:xfrm>
            <a:off x="657219" y="5464723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EB08085-62FC-0B90-1794-3FB30BC7C464}"/>
              </a:ext>
            </a:extLst>
          </p:cNvPr>
          <p:cNvGrpSpPr/>
          <p:nvPr/>
        </p:nvGrpSpPr>
        <p:grpSpPr>
          <a:xfrm>
            <a:off x="769887" y="6102577"/>
            <a:ext cx="3611717" cy="360000"/>
            <a:chOff x="971169" y="5815800"/>
            <a:chExt cx="3611717" cy="36000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825B2FF-8CB2-6F30-4CC8-0D072FF78DED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9D5C2465-7480-6463-987B-BC51041A38F7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áfico 43">
                <a:extLst>
                  <a:ext uri="{FF2B5EF4-FFF2-40B4-BE49-F238E27FC236}">
                    <a16:creationId xmlns:a16="http://schemas.microsoft.com/office/drawing/2014/main" id="{6EC43DB2-1A67-1649-9F30-D75615D53B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84280239-6378-0980-BDA3-7E4C5594144D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0062EA6F-AD9A-CF83-0631-D827EB8F46E3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A16E55AE-B96A-0C7B-C64E-572B1AA674C4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40BF8544-1A0A-FCFC-813A-DE25AC36E220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F54553DC-AAE7-B75D-CF7F-8056B177FCA6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740CD100-5729-C25B-F4E5-331A622509FE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74E855DC-C8D8-21A8-46EA-1F00A3C24C65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80C005EE-4F9D-0A45-CC4A-E1640141C34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C76DAA05-E9F1-33E4-BA20-7584DFA53C7A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B8662313-DC42-D4BE-1B3C-DFA465D1ADB4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DB93B265-4B4E-268B-132D-69B6C05C5E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5EF47894-314B-BFA7-CCE4-E3D585519A69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orma libre 78">
                <a:extLst>
                  <a:ext uri="{FF2B5EF4-FFF2-40B4-BE49-F238E27FC236}">
                    <a16:creationId xmlns:a16="http://schemas.microsoft.com/office/drawing/2014/main" id="{1646BEF1-C78A-350C-C103-196F58A6D4E3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orma libre 79">
                <a:extLst>
                  <a:ext uri="{FF2B5EF4-FFF2-40B4-BE49-F238E27FC236}">
                    <a16:creationId xmlns:a16="http://schemas.microsoft.com/office/drawing/2014/main" id="{B7C3364B-AC40-AF2C-8991-B165F7E25C7F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bre 80">
                <a:extLst>
                  <a:ext uri="{FF2B5EF4-FFF2-40B4-BE49-F238E27FC236}">
                    <a16:creationId xmlns:a16="http://schemas.microsoft.com/office/drawing/2014/main" id="{DE831AA1-7A47-36ED-133D-3197103B8668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CA88228D-BD73-39E4-E9E4-146826839834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302CB583-00E7-2D53-5D5C-7FEF3CD92C58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9F243F4D-6B29-2977-A0BF-4DE4D8EFF783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bre 84">
                <a:extLst>
                  <a:ext uri="{FF2B5EF4-FFF2-40B4-BE49-F238E27FC236}">
                    <a16:creationId xmlns:a16="http://schemas.microsoft.com/office/drawing/2014/main" id="{71F0DDA2-F618-2B09-7B9E-B4B38A9C63A8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E4CB9963-1B0F-AF41-5A01-6F23313C4B81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FA2F6A8D-915B-CFF5-B1A0-FA1B1FE63C80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4FF04D75-731B-BFEE-63F6-3FF7611657C7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bre 88">
                <a:extLst>
                  <a:ext uri="{FF2B5EF4-FFF2-40B4-BE49-F238E27FC236}">
                    <a16:creationId xmlns:a16="http://schemas.microsoft.com/office/drawing/2014/main" id="{EE027051-77A9-9046-7383-714CA00E15CA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bre 89">
                <a:extLst>
                  <a:ext uri="{FF2B5EF4-FFF2-40B4-BE49-F238E27FC236}">
                    <a16:creationId xmlns:a16="http://schemas.microsoft.com/office/drawing/2014/main" id="{38DA7F40-A8EB-1B05-5A43-C89F61100FC6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7CD1F2F8-BD35-74D6-333E-1AC63A2C136D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47BDDF66-C9A1-AC67-57FD-F37E7D1AFC1E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9CF8CAE3-6CF1-C591-23A2-46EF6DA7C74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B812A3A7-6B33-D4FD-01D8-510E579F4E0E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F33C23B6-2A73-51E5-D1F1-E27058A039AF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A4F06DA1-4D82-3184-EEEF-6FF953926B87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0E16E710-C84A-8789-10FA-115C9F309E93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0344362B-E71E-EB53-A9EE-91EBB8FECBA3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0D9BF4E5-900E-241B-B12D-A7CA4AE7BA4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2" name="Google Shape;62;p1">
            <a:extLst>
              <a:ext uri="{FF2B5EF4-FFF2-40B4-BE49-F238E27FC236}">
                <a16:creationId xmlns:a16="http://schemas.microsoft.com/office/drawing/2014/main" id="{D3091CB9-CC22-7397-00DC-A32796E18293}"/>
              </a:ext>
            </a:extLst>
          </p:cNvPr>
          <p:cNvSpPr txBox="1"/>
          <p:nvPr/>
        </p:nvSpPr>
        <p:spPr>
          <a:xfrm>
            <a:off x="730991" y="2641499"/>
            <a:ext cx="72535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u="none" strike="noStrike" cap="none" dirty="0">
                <a:solidFill>
                  <a:schemeClr val="accent1"/>
                </a:solidFill>
                <a:latin typeface="Pulso" pitchFamily="2" charset="0"/>
                <a:sym typeface="Arial"/>
              </a:rPr>
              <a:t>Título</a:t>
            </a:r>
            <a:endParaRPr sz="1800" dirty="0">
              <a:solidFill>
                <a:schemeClr val="accen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54CA3B55-BFF8-841E-1AA0-9A013EEBECF7}"/>
              </a:ext>
            </a:extLst>
          </p:cNvPr>
          <p:cNvGrpSpPr/>
          <p:nvPr/>
        </p:nvGrpSpPr>
        <p:grpSpPr>
          <a:xfrm>
            <a:off x="764631" y="780469"/>
            <a:ext cx="1978845" cy="197924"/>
            <a:chOff x="6327961" y="1436126"/>
            <a:chExt cx="2501739" cy="250224"/>
          </a:xfrm>
        </p:grpSpPr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946EBCA-BA64-9999-4C78-0178B357BCE9}"/>
                </a:ext>
              </a:extLst>
            </p:cNvPr>
            <p:cNvSpPr/>
            <p:nvPr/>
          </p:nvSpPr>
          <p:spPr>
            <a:xfrm>
              <a:off x="6474284" y="1503779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0856 w 169126"/>
                <a:gd name="connsiteY13" fmla="*/ 170523 h 181644"/>
                <a:gd name="connsiteX14" fmla="*/ 46557 w 169126"/>
                <a:gd name="connsiteY14" fmla="*/ 133453 h 181644"/>
                <a:gd name="connsiteX15" fmla="*/ 83613 w 169126"/>
                <a:gd name="connsiteY15" fmla="*/ 151061 h 181644"/>
                <a:gd name="connsiteX16" fmla="*/ 120669 w 169126"/>
                <a:gd name="connsiteY16" fmla="*/ 133453 h 181644"/>
                <a:gd name="connsiteX17" fmla="*/ 133971 w 169126"/>
                <a:gd name="connsiteY17" fmla="*/ 89895 h 181644"/>
                <a:gd name="connsiteX18" fmla="*/ 120669 w 169126"/>
                <a:gd name="connsiteY18" fmla="*/ 46338 h 181644"/>
                <a:gd name="connsiteX19" fmla="*/ 83613 w 169126"/>
                <a:gd name="connsiteY19" fmla="*/ 28729 h 181644"/>
                <a:gd name="connsiteX20" fmla="*/ 45607 w 169126"/>
                <a:gd name="connsiteY20" fmla="*/ 46338 h 181644"/>
                <a:gd name="connsiteX21" fmla="*/ 32305 w 169126"/>
                <a:gd name="connsiteY21" fmla="*/ 89895 h 181644"/>
                <a:gd name="connsiteX22" fmla="*/ 45607 w 169126"/>
                <a:gd name="connsiteY22" fmla="*/ 133453 h 181644"/>
                <a:gd name="connsiteX23" fmla="*/ 46557 w 169126"/>
                <a:gd name="connsiteY23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lnTo>
                    <a:pt x="40856" y="170523"/>
                  </a:ln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lnTo>
                    <a:pt x="46557" y="133453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80F7F0ED-A097-0FFB-240A-8D6E47757125}"/>
                </a:ext>
              </a:extLst>
            </p:cNvPr>
            <p:cNvSpPr/>
            <p:nvPr/>
          </p:nvSpPr>
          <p:spPr>
            <a:xfrm>
              <a:off x="6676665" y="1504706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  <a:gd name="connsiteX32" fmla="*/ 0 w 268891"/>
                <a:gd name="connsiteY32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lnTo>
                    <a:pt x="0" y="370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0655141F-E8B3-FA80-A0A8-10F0A5D33F91}"/>
                </a:ext>
              </a:extLst>
            </p:cNvPr>
            <p:cNvSpPr/>
            <p:nvPr/>
          </p:nvSpPr>
          <p:spPr>
            <a:xfrm>
              <a:off x="6981663" y="1437979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D63F514F-8267-C200-50A1-C61E806F3140}"/>
                </a:ext>
              </a:extLst>
            </p:cNvPr>
            <p:cNvSpPr/>
            <p:nvPr/>
          </p:nvSpPr>
          <p:spPr>
            <a:xfrm>
              <a:off x="7067176" y="1503779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  <a:gd name="connsiteX18" fmla="*/ 950 w 154874"/>
                <a:gd name="connsiteY18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lnTo>
                    <a:pt x="950" y="463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74EF9E72-A080-E0E9-9994-9D77C71D6EDD}"/>
                </a:ext>
              </a:extLst>
            </p:cNvPr>
            <p:cNvSpPr/>
            <p:nvPr/>
          </p:nvSpPr>
          <p:spPr>
            <a:xfrm>
              <a:off x="7259106" y="1437979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DF29D64D-7FF9-D8E4-E043-657581FB7FDF}"/>
                </a:ext>
              </a:extLst>
            </p:cNvPr>
            <p:cNvSpPr/>
            <p:nvPr/>
          </p:nvSpPr>
          <p:spPr>
            <a:xfrm>
              <a:off x="7333218" y="1503779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0856 w 169126"/>
                <a:gd name="connsiteY13" fmla="*/ 170523 h 181644"/>
                <a:gd name="connsiteX14" fmla="*/ 47507 w 169126"/>
                <a:gd name="connsiteY14" fmla="*/ 133453 h 181644"/>
                <a:gd name="connsiteX15" fmla="*/ 84563 w 169126"/>
                <a:gd name="connsiteY15" fmla="*/ 151061 h 181644"/>
                <a:gd name="connsiteX16" fmla="*/ 121619 w 169126"/>
                <a:gd name="connsiteY16" fmla="*/ 133453 h 181644"/>
                <a:gd name="connsiteX17" fmla="*/ 134921 w 169126"/>
                <a:gd name="connsiteY17" fmla="*/ 89895 h 181644"/>
                <a:gd name="connsiteX18" fmla="*/ 121619 w 169126"/>
                <a:gd name="connsiteY18" fmla="*/ 46338 h 181644"/>
                <a:gd name="connsiteX19" fmla="*/ 84563 w 169126"/>
                <a:gd name="connsiteY19" fmla="*/ 28729 h 181644"/>
                <a:gd name="connsiteX20" fmla="*/ 46557 w 169126"/>
                <a:gd name="connsiteY20" fmla="*/ 46338 h 181644"/>
                <a:gd name="connsiteX21" fmla="*/ 33255 w 169126"/>
                <a:gd name="connsiteY21" fmla="*/ 89895 h 181644"/>
                <a:gd name="connsiteX22" fmla="*/ 46557 w 169126"/>
                <a:gd name="connsiteY22" fmla="*/ 133453 h 181644"/>
                <a:gd name="connsiteX23" fmla="*/ 46557 w 169126"/>
                <a:gd name="connsiteY23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lnTo>
                    <a:pt x="40856" y="170523"/>
                  </a:ln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lnTo>
                    <a:pt x="46557" y="133453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D7B693C5-B48F-7F8F-28CE-5D5845E3A99F}"/>
                </a:ext>
              </a:extLst>
            </p:cNvPr>
            <p:cNvSpPr/>
            <p:nvPr/>
          </p:nvSpPr>
          <p:spPr>
            <a:xfrm>
              <a:off x="6327961" y="1445393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  <a:gd name="connsiteX8" fmla="*/ 85513 w 122569"/>
                <a:gd name="connsiteY8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lnTo>
                    <a:pt x="85513" y="10657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476025FA-3E50-EF79-375E-38A827D91ADC}"/>
                </a:ext>
              </a:extLst>
            </p:cNvPr>
            <p:cNvSpPr/>
            <p:nvPr/>
          </p:nvSpPr>
          <p:spPr>
            <a:xfrm>
              <a:off x="6327961" y="1572359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6463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6463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85FA42BB-E7BA-3EB5-7DC4-7B8038C37D25}"/>
                </a:ext>
              </a:extLst>
            </p:cNvPr>
            <p:cNvSpPr/>
            <p:nvPr/>
          </p:nvSpPr>
          <p:spPr>
            <a:xfrm>
              <a:off x="7586907" y="1436126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  <a:gd name="connsiteX22" fmla="*/ 57009 w 218534"/>
                <a:gd name="connsiteY22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lnTo>
                    <a:pt x="57009" y="234469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E2EA6ADC-4F58-ADC6-C507-A69AF556C5E2}"/>
                </a:ext>
              </a:extLst>
            </p:cNvPr>
            <p:cNvSpPr/>
            <p:nvPr/>
          </p:nvSpPr>
          <p:spPr>
            <a:xfrm>
              <a:off x="7840597" y="1506559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9DA5830D-8CCC-465B-0DA7-B04FCE64BF64}"/>
                </a:ext>
              </a:extLst>
            </p:cNvPr>
            <p:cNvSpPr/>
            <p:nvPr/>
          </p:nvSpPr>
          <p:spPr>
            <a:xfrm>
              <a:off x="8040128" y="1441686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  <a:gd name="connsiteX10" fmla="*/ 0 w 66510"/>
                <a:gd name="connsiteY10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lnTo>
                    <a:pt x="0" y="200179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2E6D62C2-479A-32CE-A903-A9625526310E}"/>
                </a:ext>
              </a:extLst>
            </p:cNvPr>
            <p:cNvSpPr/>
            <p:nvPr/>
          </p:nvSpPr>
          <p:spPr>
            <a:xfrm>
              <a:off x="8121840" y="1466709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  <a:gd name="connsiteX18" fmla="*/ 28504 w 108316"/>
                <a:gd name="connsiteY18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lnTo>
                    <a:pt x="28504" y="17515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7A7A5516-20C8-2986-50D0-2EA442067EE7}"/>
                </a:ext>
              </a:extLst>
            </p:cNvPr>
            <p:cNvSpPr/>
            <p:nvPr/>
          </p:nvSpPr>
          <p:spPr>
            <a:xfrm>
              <a:off x="8258662" y="1506559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D2AB6C84-5E1D-D9B7-0E12-A11B6016E774}"/>
                </a:ext>
              </a:extLst>
            </p:cNvPr>
            <p:cNvSpPr/>
            <p:nvPr/>
          </p:nvSpPr>
          <p:spPr>
            <a:xfrm>
              <a:off x="8458193" y="1504706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  <a:gd name="connsiteX13" fmla="*/ 0 w 93114"/>
                <a:gd name="connsiteY13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0A1590B7-E0B2-BE72-B2F9-04C1860FC25A}"/>
                </a:ext>
              </a:extLst>
            </p:cNvPr>
            <p:cNvSpPr/>
            <p:nvPr/>
          </p:nvSpPr>
          <p:spPr>
            <a:xfrm>
              <a:off x="8564610" y="1500999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16152 w 166275"/>
                <a:gd name="connsiteY27" fmla="*/ 170523 h 183497"/>
                <a:gd name="connsiteX28" fmla="*/ 43707 w 166275"/>
                <a:gd name="connsiteY28" fmla="*/ 147354 h 183497"/>
                <a:gd name="connsiteX29" fmla="*/ 63660 w 166275"/>
                <a:gd name="connsiteY29" fmla="*/ 152915 h 183497"/>
                <a:gd name="connsiteX30" fmla="*/ 87414 w 166275"/>
                <a:gd name="connsiteY30" fmla="*/ 146428 h 183497"/>
                <a:gd name="connsiteX31" fmla="*/ 107367 w 166275"/>
                <a:gd name="connsiteY31" fmla="*/ 128819 h 183497"/>
                <a:gd name="connsiteX32" fmla="*/ 116868 w 166275"/>
                <a:gd name="connsiteY32" fmla="*/ 106577 h 183497"/>
                <a:gd name="connsiteX33" fmla="*/ 87414 w 166275"/>
                <a:gd name="connsiteY33" fmla="*/ 106577 h 183497"/>
                <a:gd name="connsiteX34" fmla="*/ 50358 w 166275"/>
                <a:gd name="connsiteY34" fmla="*/ 113064 h 183497"/>
                <a:gd name="connsiteX35" fmla="*/ 36106 w 166275"/>
                <a:gd name="connsiteY35" fmla="*/ 132526 h 183497"/>
                <a:gd name="connsiteX36" fmla="*/ 44657 w 166275"/>
                <a:gd name="connsiteY36" fmla="*/ 147354 h 183497"/>
                <a:gd name="connsiteX37" fmla="*/ 43707 w 166275"/>
                <a:gd name="connsiteY37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lnTo>
                    <a:pt x="118769" y="142721"/>
                  </a:ln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lnTo>
                    <a:pt x="16152" y="170523"/>
                  </a:ln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lnTo>
                    <a:pt x="43707" y="14735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AEC58DBA-CCE7-2404-7391-64E9947D38F4}"/>
                </a:ext>
              </a:extLst>
            </p:cNvPr>
            <p:cNvSpPr/>
            <p:nvPr/>
          </p:nvSpPr>
          <p:spPr>
            <a:xfrm>
              <a:off x="8763190" y="1441686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3;p1">
            <a:extLst>
              <a:ext uri="{FF2B5EF4-FFF2-40B4-BE49-F238E27FC236}">
                <a16:creationId xmlns:a16="http://schemas.microsoft.com/office/drawing/2014/main" id="{C4171343-C6EE-4798-7423-DE2BBBC8557C}"/>
              </a:ext>
            </a:extLst>
          </p:cNvPr>
          <p:cNvSpPr txBox="1"/>
          <p:nvPr/>
        </p:nvSpPr>
        <p:spPr>
          <a:xfrm>
            <a:off x="657219" y="5464723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EB08085-62FC-0B90-1794-3FB30BC7C464}"/>
              </a:ext>
            </a:extLst>
          </p:cNvPr>
          <p:cNvGrpSpPr/>
          <p:nvPr/>
        </p:nvGrpSpPr>
        <p:grpSpPr>
          <a:xfrm>
            <a:off x="769887" y="6102577"/>
            <a:ext cx="3611717" cy="360000"/>
            <a:chOff x="971169" y="5815800"/>
            <a:chExt cx="3611717" cy="36000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825B2FF-8CB2-6F30-4CC8-0D072FF78DED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9D5C2465-7480-6463-987B-BC51041A38F7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áfico 43">
                <a:extLst>
                  <a:ext uri="{FF2B5EF4-FFF2-40B4-BE49-F238E27FC236}">
                    <a16:creationId xmlns:a16="http://schemas.microsoft.com/office/drawing/2014/main" id="{6EC43DB2-1A67-1649-9F30-D75615D53B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84280239-6378-0980-BDA3-7E4C5594144D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0062EA6F-AD9A-CF83-0631-D827EB8F46E3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A16E55AE-B96A-0C7B-C64E-572B1AA674C4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40BF8544-1A0A-FCFC-813A-DE25AC36E220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F54553DC-AAE7-B75D-CF7F-8056B177FCA6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740CD100-5729-C25B-F4E5-331A622509FE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74E855DC-C8D8-21A8-46EA-1F00A3C24C65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80C005EE-4F9D-0A45-CC4A-E1640141C34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C76DAA05-E9F1-33E4-BA20-7584DFA53C7A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B8662313-DC42-D4BE-1B3C-DFA465D1ADB4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DB93B265-4B4E-268B-132D-69B6C05C5E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5EF47894-314B-BFA7-CCE4-E3D585519A69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orma libre 78">
                <a:extLst>
                  <a:ext uri="{FF2B5EF4-FFF2-40B4-BE49-F238E27FC236}">
                    <a16:creationId xmlns:a16="http://schemas.microsoft.com/office/drawing/2014/main" id="{1646BEF1-C78A-350C-C103-196F58A6D4E3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orma libre 79">
                <a:extLst>
                  <a:ext uri="{FF2B5EF4-FFF2-40B4-BE49-F238E27FC236}">
                    <a16:creationId xmlns:a16="http://schemas.microsoft.com/office/drawing/2014/main" id="{B7C3364B-AC40-AF2C-8991-B165F7E25C7F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bre 80">
                <a:extLst>
                  <a:ext uri="{FF2B5EF4-FFF2-40B4-BE49-F238E27FC236}">
                    <a16:creationId xmlns:a16="http://schemas.microsoft.com/office/drawing/2014/main" id="{DE831AA1-7A47-36ED-133D-3197103B8668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CA88228D-BD73-39E4-E9E4-146826839834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302CB583-00E7-2D53-5D5C-7FEF3CD92C58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9F243F4D-6B29-2977-A0BF-4DE4D8EFF783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bre 84">
                <a:extLst>
                  <a:ext uri="{FF2B5EF4-FFF2-40B4-BE49-F238E27FC236}">
                    <a16:creationId xmlns:a16="http://schemas.microsoft.com/office/drawing/2014/main" id="{71F0DDA2-F618-2B09-7B9E-B4B38A9C63A8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E4CB9963-1B0F-AF41-5A01-6F23313C4B81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FA2F6A8D-915B-CFF5-B1A0-FA1B1FE63C80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4FF04D75-731B-BFEE-63F6-3FF7611657C7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bre 88">
                <a:extLst>
                  <a:ext uri="{FF2B5EF4-FFF2-40B4-BE49-F238E27FC236}">
                    <a16:creationId xmlns:a16="http://schemas.microsoft.com/office/drawing/2014/main" id="{EE027051-77A9-9046-7383-714CA00E15CA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bre 89">
                <a:extLst>
                  <a:ext uri="{FF2B5EF4-FFF2-40B4-BE49-F238E27FC236}">
                    <a16:creationId xmlns:a16="http://schemas.microsoft.com/office/drawing/2014/main" id="{38DA7F40-A8EB-1B05-5A43-C89F61100FC6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7CD1F2F8-BD35-74D6-333E-1AC63A2C136D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47BDDF66-C9A1-AC67-57FD-F37E7D1AFC1E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9CF8CAE3-6CF1-C591-23A2-46EF6DA7C74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B812A3A7-6B33-D4FD-01D8-510E579F4E0E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F33C23B6-2A73-51E5-D1F1-E27058A039AF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A4F06DA1-4D82-3184-EEEF-6FF953926B87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0E16E710-C84A-8789-10FA-115C9F309E93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0344362B-E71E-EB53-A9EE-91EBB8FECBA3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0D9BF4E5-900E-241B-B12D-A7CA4AE7BA4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5BB5BFAF-8764-E6A7-89F2-C0EEFD4FFCF8}"/>
              </a:ext>
            </a:extLst>
          </p:cNvPr>
          <p:cNvGrpSpPr/>
          <p:nvPr/>
        </p:nvGrpSpPr>
        <p:grpSpPr>
          <a:xfrm>
            <a:off x="764631" y="780469"/>
            <a:ext cx="1978845" cy="197924"/>
            <a:chOff x="6327961" y="1436126"/>
            <a:chExt cx="2501739" cy="250224"/>
          </a:xfrm>
        </p:grpSpPr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B7195AA-7441-797C-3DEE-939F795C7074}"/>
                </a:ext>
              </a:extLst>
            </p:cNvPr>
            <p:cNvSpPr/>
            <p:nvPr/>
          </p:nvSpPr>
          <p:spPr>
            <a:xfrm>
              <a:off x="6474284" y="1503779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0856 w 169126"/>
                <a:gd name="connsiteY13" fmla="*/ 170523 h 181644"/>
                <a:gd name="connsiteX14" fmla="*/ 46557 w 169126"/>
                <a:gd name="connsiteY14" fmla="*/ 133453 h 181644"/>
                <a:gd name="connsiteX15" fmla="*/ 83613 w 169126"/>
                <a:gd name="connsiteY15" fmla="*/ 151061 h 181644"/>
                <a:gd name="connsiteX16" fmla="*/ 120669 w 169126"/>
                <a:gd name="connsiteY16" fmla="*/ 133453 h 181644"/>
                <a:gd name="connsiteX17" fmla="*/ 133971 w 169126"/>
                <a:gd name="connsiteY17" fmla="*/ 89895 h 181644"/>
                <a:gd name="connsiteX18" fmla="*/ 120669 w 169126"/>
                <a:gd name="connsiteY18" fmla="*/ 46338 h 181644"/>
                <a:gd name="connsiteX19" fmla="*/ 83613 w 169126"/>
                <a:gd name="connsiteY19" fmla="*/ 28729 h 181644"/>
                <a:gd name="connsiteX20" fmla="*/ 45607 w 169126"/>
                <a:gd name="connsiteY20" fmla="*/ 46338 h 181644"/>
                <a:gd name="connsiteX21" fmla="*/ 32305 w 169126"/>
                <a:gd name="connsiteY21" fmla="*/ 89895 h 181644"/>
                <a:gd name="connsiteX22" fmla="*/ 45607 w 169126"/>
                <a:gd name="connsiteY22" fmla="*/ 133453 h 181644"/>
                <a:gd name="connsiteX23" fmla="*/ 46557 w 169126"/>
                <a:gd name="connsiteY23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lnTo>
                    <a:pt x="40856" y="170523"/>
                  </a:ln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lnTo>
                    <a:pt x="46557" y="133453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0494503F-3849-D3D2-E4EB-6BA1098D2286}"/>
                </a:ext>
              </a:extLst>
            </p:cNvPr>
            <p:cNvSpPr/>
            <p:nvPr/>
          </p:nvSpPr>
          <p:spPr>
            <a:xfrm>
              <a:off x="6676665" y="1504706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  <a:gd name="connsiteX32" fmla="*/ 0 w 268891"/>
                <a:gd name="connsiteY32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lnTo>
                    <a:pt x="0" y="370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D811534-C641-6301-6F38-BD254147F241}"/>
                </a:ext>
              </a:extLst>
            </p:cNvPr>
            <p:cNvSpPr/>
            <p:nvPr/>
          </p:nvSpPr>
          <p:spPr>
            <a:xfrm>
              <a:off x="6981663" y="1437979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0B93928F-9A78-8B99-0475-6E2D3C1F76B0}"/>
                </a:ext>
              </a:extLst>
            </p:cNvPr>
            <p:cNvSpPr/>
            <p:nvPr/>
          </p:nvSpPr>
          <p:spPr>
            <a:xfrm>
              <a:off x="7067176" y="1503779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  <a:gd name="connsiteX18" fmla="*/ 950 w 154874"/>
                <a:gd name="connsiteY18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lnTo>
                    <a:pt x="950" y="463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F6A72948-73F8-369A-08B7-36C6EA62E3F1}"/>
                </a:ext>
              </a:extLst>
            </p:cNvPr>
            <p:cNvSpPr/>
            <p:nvPr/>
          </p:nvSpPr>
          <p:spPr>
            <a:xfrm>
              <a:off x="7259106" y="1437979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537BF64E-8BF4-B513-52F3-9E192AAA0C53}"/>
                </a:ext>
              </a:extLst>
            </p:cNvPr>
            <p:cNvSpPr/>
            <p:nvPr/>
          </p:nvSpPr>
          <p:spPr>
            <a:xfrm>
              <a:off x="7333218" y="1503779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0856 w 169126"/>
                <a:gd name="connsiteY13" fmla="*/ 170523 h 181644"/>
                <a:gd name="connsiteX14" fmla="*/ 47507 w 169126"/>
                <a:gd name="connsiteY14" fmla="*/ 133453 h 181644"/>
                <a:gd name="connsiteX15" fmla="*/ 84563 w 169126"/>
                <a:gd name="connsiteY15" fmla="*/ 151061 h 181644"/>
                <a:gd name="connsiteX16" fmla="*/ 121619 w 169126"/>
                <a:gd name="connsiteY16" fmla="*/ 133453 h 181644"/>
                <a:gd name="connsiteX17" fmla="*/ 134921 w 169126"/>
                <a:gd name="connsiteY17" fmla="*/ 89895 h 181644"/>
                <a:gd name="connsiteX18" fmla="*/ 121619 w 169126"/>
                <a:gd name="connsiteY18" fmla="*/ 46338 h 181644"/>
                <a:gd name="connsiteX19" fmla="*/ 84563 w 169126"/>
                <a:gd name="connsiteY19" fmla="*/ 28729 h 181644"/>
                <a:gd name="connsiteX20" fmla="*/ 46557 w 169126"/>
                <a:gd name="connsiteY20" fmla="*/ 46338 h 181644"/>
                <a:gd name="connsiteX21" fmla="*/ 33255 w 169126"/>
                <a:gd name="connsiteY21" fmla="*/ 89895 h 181644"/>
                <a:gd name="connsiteX22" fmla="*/ 46557 w 169126"/>
                <a:gd name="connsiteY22" fmla="*/ 133453 h 181644"/>
                <a:gd name="connsiteX23" fmla="*/ 46557 w 169126"/>
                <a:gd name="connsiteY23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lnTo>
                    <a:pt x="40856" y="170523"/>
                  </a:ln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lnTo>
                    <a:pt x="46557" y="133453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2185AF24-C12E-E4CA-4B3F-ADFBA5A209DA}"/>
                </a:ext>
              </a:extLst>
            </p:cNvPr>
            <p:cNvSpPr/>
            <p:nvPr/>
          </p:nvSpPr>
          <p:spPr>
            <a:xfrm>
              <a:off x="6327961" y="1445393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  <a:gd name="connsiteX8" fmla="*/ 85513 w 122569"/>
                <a:gd name="connsiteY8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lnTo>
                    <a:pt x="85513" y="10657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5E8F3D04-7477-36CE-B1EF-7513330160EC}"/>
                </a:ext>
              </a:extLst>
            </p:cNvPr>
            <p:cNvSpPr/>
            <p:nvPr/>
          </p:nvSpPr>
          <p:spPr>
            <a:xfrm>
              <a:off x="6327961" y="1572359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6463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6463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885D729C-B105-BC5C-9C73-14A171A69950}"/>
                </a:ext>
              </a:extLst>
            </p:cNvPr>
            <p:cNvSpPr/>
            <p:nvPr/>
          </p:nvSpPr>
          <p:spPr>
            <a:xfrm>
              <a:off x="7586907" y="1436126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  <a:gd name="connsiteX22" fmla="*/ 57009 w 218534"/>
                <a:gd name="connsiteY22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lnTo>
                    <a:pt x="57009" y="234469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2A4CAA7A-6BF9-8DD0-53A9-308806962565}"/>
                </a:ext>
              </a:extLst>
            </p:cNvPr>
            <p:cNvSpPr/>
            <p:nvPr/>
          </p:nvSpPr>
          <p:spPr>
            <a:xfrm>
              <a:off x="7840597" y="1506559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EA54F633-6CDF-5E97-CCE8-9096D8CE6E52}"/>
                </a:ext>
              </a:extLst>
            </p:cNvPr>
            <p:cNvSpPr/>
            <p:nvPr/>
          </p:nvSpPr>
          <p:spPr>
            <a:xfrm>
              <a:off x="8040128" y="1441686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  <a:gd name="connsiteX10" fmla="*/ 0 w 66510"/>
                <a:gd name="connsiteY10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lnTo>
                    <a:pt x="0" y="200179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F34615A1-5351-7C63-C2D1-E6642951FF3C}"/>
                </a:ext>
              </a:extLst>
            </p:cNvPr>
            <p:cNvSpPr/>
            <p:nvPr/>
          </p:nvSpPr>
          <p:spPr>
            <a:xfrm>
              <a:off x="8121840" y="1466709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  <a:gd name="connsiteX18" fmla="*/ 28504 w 108316"/>
                <a:gd name="connsiteY18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lnTo>
                    <a:pt x="28504" y="17515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826CE35-3819-A3FB-9402-D705EA1DB3C1}"/>
                </a:ext>
              </a:extLst>
            </p:cNvPr>
            <p:cNvSpPr/>
            <p:nvPr/>
          </p:nvSpPr>
          <p:spPr>
            <a:xfrm>
              <a:off x="8258662" y="1506559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71FBDE8-CB7B-C3BE-4709-73C4AA3C3D11}"/>
                </a:ext>
              </a:extLst>
            </p:cNvPr>
            <p:cNvSpPr/>
            <p:nvPr/>
          </p:nvSpPr>
          <p:spPr>
            <a:xfrm>
              <a:off x="8458193" y="1504706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  <a:gd name="connsiteX13" fmla="*/ 0 w 93114"/>
                <a:gd name="connsiteY13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5D631B3F-36FC-0136-F186-D16CE9887C82}"/>
                </a:ext>
              </a:extLst>
            </p:cNvPr>
            <p:cNvSpPr/>
            <p:nvPr/>
          </p:nvSpPr>
          <p:spPr>
            <a:xfrm>
              <a:off x="8564610" y="1500999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16152 w 166275"/>
                <a:gd name="connsiteY27" fmla="*/ 170523 h 183497"/>
                <a:gd name="connsiteX28" fmla="*/ 43707 w 166275"/>
                <a:gd name="connsiteY28" fmla="*/ 147354 h 183497"/>
                <a:gd name="connsiteX29" fmla="*/ 63660 w 166275"/>
                <a:gd name="connsiteY29" fmla="*/ 152915 h 183497"/>
                <a:gd name="connsiteX30" fmla="*/ 87414 w 166275"/>
                <a:gd name="connsiteY30" fmla="*/ 146428 h 183497"/>
                <a:gd name="connsiteX31" fmla="*/ 107367 w 166275"/>
                <a:gd name="connsiteY31" fmla="*/ 128819 h 183497"/>
                <a:gd name="connsiteX32" fmla="*/ 116868 w 166275"/>
                <a:gd name="connsiteY32" fmla="*/ 106577 h 183497"/>
                <a:gd name="connsiteX33" fmla="*/ 87414 w 166275"/>
                <a:gd name="connsiteY33" fmla="*/ 106577 h 183497"/>
                <a:gd name="connsiteX34" fmla="*/ 50358 w 166275"/>
                <a:gd name="connsiteY34" fmla="*/ 113064 h 183497"/>
                <a:gd name="connsiteX35" fmla="*/ 36106 w 166275"/>
                <a:gd name="connsiteY35" fmla="*/ 132526 h 183497"/>
                <a:gd name="connsiteX36" fmla="*/ 44657 w 166275"/>
                <a:gd name="connsiteY36" fmla="*/ 147354 h 183497"/>
                <a:gd name="connsiteX37" fmla="*/ 43707 w 166275"/>
                <a:gd name="connsiteY37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lnTo>
                    <a:pt x="118769" y="142721"/>
                  </a:ln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lnTo>
                    <a:pt x="16152" y="170523"/>
                  </a:ln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lnTo>
                    <a:pt x="43707" y="147354"/>
                  </a:ln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D047C50F-2ECA-61CD-7409-002F650BF047}"/>
                </a:ext>
              </a:extLst>
            </p:cNvPr>
            <p:cNvSpPr/>
            <p:nvPr/>
          </p:nvSpPr>
          <p:spPr>
            <a:xfrm>
              <a:off x="8763190" y="1441686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12002A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356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/>
          <p:nvPr/>
        </p:nvSpPr>
        <p:spPr>
          <a:xfrm>
            <a:off x="4666623" y="1184870"/>
            <a:ext cx="6494585" cy="484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666623" y="1669445"/>
            <a:ext cx="6494585" cy="428671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666624" y="5514727"/>
            <a:ext cx="4058306" cy="666562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4870775" y="1275039"/>
            <a:ext cx="308224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SUBTÍTULO EN ROBOTO 16 pt.</a:t>
            </a:r>
            <a:endParaRPr dirty="0">
              <a:latin typeface="Pulso" pitchFamily="2" charset="0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235225" y="2813981"/>
            <a:ext cx="3749124" cy="1489739"/>
          </a:xfrm>
          <a:prstGeom prst="rect">
            <a:avLst/>
          </a:prstGeom>
          <a:noFill/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6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rgbClr val="D0CECE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En este espacio se puede</a:t>
            </a:r>
            <a:endParaRPr dirty="0">
              <a:latin typeface="Pulso" pitchFamily="2" charset="0"/>
            </a:endParaRPr>
          </a:p>
          <a:p>
            <a:pPr marL="22386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rgbClr val="D0CECE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colocar el contenido de la diapositiva.</a:t>
            </a:r>
            <a:endParaRPr dirty="0">
              <a:latin typeface="Pulso" pitchFamily="2" charset="0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4946844" y="5663340"/>
            <a:ext cx="3330819" cy="36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chemeClr val="lt1"/>
                </a:solidFill>
                <a:latin typeface="Pulso" pitchFamily="2" charset="0"/>
                <a:sym typeface="Arial"/>
              </a:rPr>
              <a:t>¡</a:t>
            </a:r>
            <a:r>
              <a:rPr lang="es-AR" sz="1801" dirty="0" err="1">
                <a:solidFill>
                  <a:schemeClr val="lt1"/>
                </a:solidFill>
                <a:latin typeface="Pulso" pitchFamily="2" charset="0"/>
                <a:sym typeface="Arial"/>
              </a:rPr>
              <a:t>Poné</a:t>
            </a:r>
            <a:r>
              <a:rPr lang="es-AR" sz="1801" dirty="0">
                <a:solidFill>
                  <a:schemeClr val="lt1"/>
                </a:solidFill>
                <a:latin typeface="Pulso" pitchFamily="2" charset="0"/>
                <a:sym typeface="Arial"/>
              </a:rPr>
              <a:t> tu destacado o hashtag!</a:t>
            </a:r>
            <a:endParaRPr dirty="0">
              <a:latin typeface="Pulso" pitchFamily="2" charset="0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l="5511" r="60448"/>
          <a:stretch/>
        </p:blipFill>
        <p:spPr>
          <a:xfrm>
            <a:off x="180700" y="508165"/>
            <a:ext cx="3736345" cy="617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A994597E-8EC7-500F-A13B-060D576DE7AE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65DB9E70-E5E0-D594-BB2D-145362857223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7549304C-B2FC-D3D3-9561-978BBDAE46D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556CD53-2B7A-3818-53DB-FB558A0ECA7F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A2F013C3-87CF-834B-A2FA-65724A3FC5B2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33B34518-9002-2F81-327B-BC2B03EDE4F7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FDB104FB-D33C-58FB-3A9B-6DC8E36E2114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A97BD5A0-3D30-156E-41D1-8C9D7CB66829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895F08D2-2737-C78A-D6B6-ABEFC66EB956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8DB1BDB3-158E-7887-C57F-CA1510358BF3}"/>
              </a:ext>
            </a:extLst>
          </p:cNvPr>
          <p:cNvGrpSpPr/>
          <p:nvPr/>
        </p:nvGrpSpPr>
        <p:grpSpPr>
          <a:xfrm>
            <a:off x="430474" y="6330939"/>
            <a:ext cx="1682517" cy="168285"/>
            <a:chOff x="6327961" y="1882108"/>
            <a:chExt cx="2501739" cy="250224"/>
          </a:xfrm>
        </p:grpSpPr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E052A0B4-152F-3F35-0088-F7C1E37A10DA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CB78E6D8-1E9F-85F9-5A9F-7D9F599B9987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2CDC4B25-2865-A9E6-60D1-276C5A515BB7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75D9F7EF-8D99-1630-7958-E25ACE38DE37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C5860537-F9A2-0DD6-5375-6142E9DCBFC6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BFBDDE56-B015-05A3-5A63-0EEFF25F0FAE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C360CB78-893E-59DF-0A57-176CC4C181A2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FDBB5F54-F458-F1D4-3B41-8E9100B65004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E67A382F-25C3-A1BB-84D8-353C2BA78DAA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EAFC567A-C30C-9D7E-2B70-5708133A4458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D258B8D5-B076-C632-3BA3-A92A15B38634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A54A10DD-05EF-7C91-BAA0-115521208C61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DA52496D-6F2B-CC88-9717-0AB034BE7B8C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CE6F881F-4B52-3C57-9A61-F316DA87BE32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A7790438-AD5A-E270-F439-F4E93DF9BD2C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E963C371-01F5-F690-D62A-7DA9C321E302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5"/>
          <p:cNvGraphicFramePr/>
          <p:nvPr>
            <p:extLst>
              <p:ext uri="{D42A27DB-BD31-4B8C-83A1-F6EECF244321}">
                <p14:modId xmlns:p14="http://schemas.microsoft.com/office/powerpoint/2010/main" val="1729998912"/>
              </p:ext>
            </p:extLst>
          </p:nvPr>
        </p:nvGraphicFramePr>
        <p:xfrm>
          <a:off x="790107" y="1628439"/>
          <a:ext cx="5602652" cy="373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1" name="Google Shape;101;p5"/>
          <p:cNvSpPr/>
          <p:nvPr/>
        </p:nvSpPr>
        <p:spPr>
          <a:xfrm>
            <a:off x="7697027" y="1882674"/>
            <a:ext cx="3423138" cy="52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7697027" y="2406606"/>
            <a:ext cx="3423138" cy="3664233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7697027" y="5843587"/>
            <a:ext cx="2074052" cy="399413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7867472" y="1985096"/>
            <a:ext cx="30907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XXXXXXX</a:t>
            </a:r>
            <a:endParaRPr dirty="0">
              <a:latin typeface="Pulso" pitchFamily="2" charset="0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7975194" y="2696373"/>
            <a:ext cx="2630186" cy="246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1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2 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3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4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5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6</a:t>
            </a:r>
            <a:endParaRPr>
              <a:latin typeface="Pulso" pitchFamily="2" charset="0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498290" y="698519"/>
            <a:ext cx="10573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TÍTULO</a:t>
            </a:r>
            <a:endParaRPr dirty="0">
              <a:latin typeface="Pulso" pitchFamily="2" charset="0"/>
            </a:endParaRPr>
          </a:p>
        </p:txBody>
      </p:sp>
      <p:grpSp>
        <p:nvGrpSpPr>
          <p:cNvPr id="55" name="Grupo 54">
            <a:extLst>
              <a:ext uri="{FF2B5EF4-FFF2-40B4-BE49-F238E27FC236}">
                <a16:creationId xmlns:a16="http://schemas.microsoft.com/office/drawing/2014/main" id="{484F92E6-DBD8-6182-8EA6-0C87DF8C0601}"/>
              </a:ext>
            </a:extLst>
          </p:cNvPr>
          <p:cNvGrpSpPr/>
          <p:nvPr/>
        </p:nvGrpSpPr>
        <p:grpSpPr>
          <a:xfrm>
            <a:off x="9733368" y="777874"/>
            <a:ext cx="1960342" cy="196073"/>
            <a:chOff x="6327961" y="1882108"/>
            <a:chExt cx="2501739" cy="250224"/>
          </a:xfrm>
        </p:grpSpPr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ED249201-E73E-5FCC-3307-AD0EEBF235CE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04690257-354C-7A3F-C31F-EA3E9F7F53E3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8583B922-6208-FC48-C5A4-73BB70C99A0F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912C4A48-36FF-FCDB-C8E9-95CF3630CE11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F252820B-07F5-12C3-F33A-C0C72E5D0EDA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AE7504E0-03D7-06C6-5A68-0EC92C1470CC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53386B1E-1135-3061-2F8C-F32C99517D58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2AE785CA-27E4-8137-185F-40278092F091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orma libre 63">
              <a:extLst>
                <a:ext uri="{FF2B5EF4-FFF2-40B4-BE49-F238E27FC236}">
                  <a16:creationId xmlns:a16="http://schemas.microsoft.com/office/drawing/2014/main" id="{BE4F9EE4-32FD-6F2B-BC8A-88DCD0A8FE25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orma libre 64">
              <a:extLst>
                <a:ext uri="{FF2B5EF4-FFF2-40B4-BE49-F238E27FC236}">
                  <a16:creationId xmlns:a16="http://schemas.microsoft.com/office/drawing/2014/main" id="{522031B6-B23E-CFC6-DBB0-F7C17D983DED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94E9CD33-A91B-D2B7-D3EC-3078433D10BD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45A13910-27FC-7ACC-E0D3-A073BA305D94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D0F97C04-FBC6-AB28-56A9-A5094B7E65B6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A7C2A484-D127-51A7-2F28-FBFA9366E456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AD77DAE2-2D7C-2559-F267-A7CBF3765A0F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77648E3C-DBEC-9C01-1DF3-D5CA7F18C935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6791" y="2173421"/>
            <a:ext cx="3652354" cy="361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/>
          <p:nvPr/>
        </p:nvSpPr>
        <p:spPr>
          <a:xfrm>
            <a:off x="4060145" y="2008514"/>
            <a:ext cx="3945646" cy="3945646"/>
          </a:xfrm>
          <a:prstGeom prst="ellipse">
            <a:avLst/>
          </a:prstGeom>
          <a:noFill/>
          <a:ln w="12700" cap="flat" cmpd="sng">
            <a:solidFill>
              <a:srgbClr val="7537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771228" y="1700791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771229" y="1655067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83755" y="3341701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783755" y="3295977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783755" y="4969813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783755" y="4924091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8879786" y="1693822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8879783" y="1648101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8892312" y="3334734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8892309" y="328901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892312" y="4962846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8892309" y="4917123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872331" y="1999553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872331" y="3625512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951914" y="5208119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8970020" y="2043040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8970020" y="3669000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9049605" y="5251607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20" name="Google Shape;106;p5">
            <a:extLst>
              <a:ext uri="{FF2B5EF4-FFF2-40B4-BE49-F238E27FC236}">
                <a16:creationId xmlns:a16="http://schemas.microsoft.com/office/drawing/2014/main" id="{164A6647-5920-AC14-61BB-2317E68D1254}"/>
              </a:ext>
            </a:extLst>
          </p:cNvPr>
          <p:cNvSpPr txBox="1"/>
          <p:nvPr/>
        </p:nvSpPr>
        <p:spPr>
          <a:xfrm>
            <a:off x="498290" y="698519"/>
            <a:ext cx="10573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TÍTULO</a:t>
            </a:r>
            <a:endParaRPr dirty="0">
              <a:latin typeface="Pulso" pitchFamily="2" charset="0"/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EEE4187D-8A3D-DDD8-5E41-BA089B01572A}"/>
              </a:ext>
            </a:extLst>
          </p:cNvPr>
          <p:cNvGrpSpPr/>
          <p:nvPr/>
        </p:nvGrpSpPr>
        <p:grpSpPr>
          <a:xfrm>
            <a:off x="5635910" y="3581287"/>
            <a:ext cx="794116" cy="800101"/>
            <a:chOff x="5460382" y="365911"/>
            <a:chExt cx="114897" cy="115763"/>
          </a:xfrm>
        </p:grpSpPr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8C845F98-FB07-9B57-CCBE-2AA4B2D07D5B}"/>
                </a:ext>
              </a:extLst>
            </p:cNvPr>
            <p:cNvSpPr/>
            <p:nvPr userDrawn="1"/>
          </p:nvSpPr>
          <p:spPr>
            <a:xfrm>
              <a:off x="5462804" y="365911"/>
              <a:ext cx="110399" cy="41356"/>
            </a:xfrm>
            <a:custGeom>
              <a:avLst/>
              <a:gdLst>
                <a:gd name="connsiteX0" fmla="*/ 154962 w 309924"/>
                <a:gd name="connsiteY0" fmla="*/ 64608 h 116100"/>
                <a:gd name="connsiteX1" fmla="*/ 240944 w 309924"/>
                <a:gd name="connsiteY1" fmla="*/ 116100 h 116100"/>
                <a:gd name="connsiteX2" fmla="*/ 309924 w 309924"/>
                <a:gd name="connsiteY2" fmla="*/ 116100 h 116100"/>
                <a:gd name="connsiteX3" fmla="*/ 154962 w 309924"/>
                <a:gd name="connsiteY3" fmla="*/ 0 h 116100"/>
                <a:gd name="connsiteX4" fmla="*/ 0 w 309924"/>
                <a:gd name="connsiteY4" fmla="*/ 116100 h 116100"/>
                <a:gd name="connsiteX5" fmla="*/ 69466 w 309924"/>
                <a:gd name="connsiteY5" fmla="*/ 116100 h 116100"/>
                <a:gd name="connsiteX6" fmla="*/ 154962 w 309924"/>
                <a:gd name="connsiteY6" fmla="*/ 64608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924" h="116100">
                  <a:moveTo>
                    <a:pt x="154962" y="64608"/>
                  </a:moveTo>
                  <a:cubicBezTo>
                    <a:pt x="191881" y="64608"/>
                    <a:pt x="224428" y="85496"/>
                    <a:pt x="240944" y="116100"/>
                  </a:cubicBezTo>
                  <a:lnTo>
                    <a:pt x="309924" y="116100"/>
                  </a:lnTo>
                  <a:cubicBezTo>
                    <a:pt x="290008" y="49063"/>
                    <a:pt x="228314" y="0"/>
                    <a:pt x="154962" y="0"/>
                  </a:cubicBezTo>
                  <a:cubicBezTo>
                    <a:pt x="82096" y="0"/>
                    <a:pt x="19917" y="49063"/>
                    <a:pt x="0" y="116100"/>
                  </a:cubicBezTo>
                  <a:lnTo>
                    <a:pt x="69466" y="116100"/>
                  </a:lnTo>
                  <a:cubicBezTo>
                    <a:pt x="85496" y="85496"/>
                    <a:pt x="117557" y="64608"/>
                    <a:pt x="154962" y="64608"/>
                  </a:cubicBezTo>
                  <a:close/>
                </a:path>
              </a:pathLst>
            </a:custGeom>
            <a:solidFill>
              <a:srgbClr val="3C00A0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CFE2BE6-07CA-2EC1-0D7B-84BE78F119EE}"/>
                </a:ext>
              </a:extLst>
            </p:cNvPr>
            <p:cNvSpPr/>
            <p:nvPr userDrawn="1"/>
          </p:nvSpPr>
          <p:spPr>
            <a:xfrm>
              <a:off x="5460382" y="418688"/>
              <a:ext cx="114897" cy="62986"/>
            </a:xfrm>
            <a:custGeom>
              <a:avLst/>
              <a:gdLst>
                <a:gd name="connsiteX0" fmla="*/ 257461 w 322554"/>
                <a:gd name="connsiteY0" fmla="*/ 0 h 176822"/>
                <a:gd name="connsiteX1" fmla="*/ 259404 w 322554"/>
                <a:gd name="connsiteY1" fmla="*/ 14573 h 176822"/>
                <a:gd name="connsiteX2" fmla="*/ 161763 w 322554"/>
                <a:gd name="connsiteY2" fmla="*/ 112700 h 176822"/>
                <a:gd name="connsiteX3" fmla="*/ 64122 w 322554"/>
                <a:gd name="connsiteY3" fmla="*/ 14573 h 176822"/>
                <a:gd name="connsiteX4" fmla="*/ 65094 w 322554"/>
                <a:gd name="connsiteY4" fmla="*/ 0 h 176822"/>
                <a:gd name="connsiteX5" fmla="*/ 486 w 322554"/>
                <a:gd name="connsiteY5" fmla="*/ 0 h 176822"/>
                <a:gd name="connsiteX6" fmla="*/ 0 w 322554"/>
                <a:gd name="connsiteY6" fmla="*/ 14573 h 176822"/>
                <a:gd name="connsiteX7" fmla="*/ 161277 w 322554"/>
                <a:gd name="connsiteY7" fmla="*/ 176822 h 176822"/>
                <a:gd name="connsiteX8" fmla="*/ 322555 w 322554"/>
                <a:gd name="connsiteY8" fmla="*/ 14573 h 176822"/>
                <a:gd name="connsiteX9" fmla="*/ 322069 w 322554"/>
                <a:gd name="connsiteY9" fmla="*/ 0 h 176822"/>
                <a:gd name="connsiteX10" fmla="*/ 257461 w 322554"/>
                <a:gd name="connsiteY10" fmla="*/ 0 h 1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554" h="176822">
                  <a:moveTo>
                    <a:pt x="257461" y="0"/>
                  </a:moveTo>
                  <a:cubicBezTo>
                    <a:pt x="258918" y="4858"/>
                    <a:pt x="259404" y="9716"/>
                    <a:pt x="259404" y="14573"/>
                  </a:cubicBezTo>
                  <a:cubicBezTo>
                    <a:pt x="259404" y="68494"/>
                    <a:pt x="215684" y="112700"/>
                    <a:pt x="161763" y="112700"/>
                  </a:cubicBezTo>
                  <a:cubicBezTo>
                    <a:pt x="107842" y="112700"/>
                    <a:pt x="64122" y="68980"/>
                    <a:pt x="64122" y="14573"/>
                  </a:cubicBezTo>
                  <a:cubicBezTo>
                    <a:pt x="64122" y="9716"/>
                    <a:pt x="64608" y="4858"/>
                    <a:pt x="65094" y="0"/>
                  </a:cubicBezTo>
                  <a:lnTo>
                    <a:pt x="486" y="0"/>
                  </a:lnTo>
                  <a:cubicBezTo>
                    <a:pt x="0" y="4858"/>
                    <a:pt x="0" y="9716"/>
                    <a:pt x="0" y="14573"/>
                  </a:cubicBezTo>
                  <a:cubicBezTo>
                    <a:pt x="0" y="103956"/>
                    <a:pt x="72381" y="176822"/>
                    <a:pt x="161277" y="176822"/>
                  </a:cubicBezTo>
                  <a:cubicBezTo>
                    <a:pt x="250174" y="176822"/>
                    <a:pt x="322555" y="103956"/>
                    <a:pt x="322555" y="14573"/>
                  </a:cubicBezTo>
                  <a:cubicBezTo>
                    <a:pt x="322555" y="9716"/>
                    <a:pt x="322555" y="4858"/>
                    <a:pt x="322069" y="0"/>
                  </a:cubicBezTo>
                  <a:lnTo>
                    <a:pt x="257461" y="0"/>
                  </a:lnTo>
                  <a:close/>
                </a:path>
              </a:pathLst>
            </a:custGeom>
            <a:solidFill>
              <a:srgbClr val="3C00A0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E7CF5C07-A7EE-BEDC-DD8C-D920995F644A}"/>
              </a:ext>
            </a:extLst>
          </p:cNvPr>
          <p:cNvGrpSpPr/>
          <p:nvPr/>
        </p:nvGrpSpPr>
        <p:grpSpPr>
          <a:xfrm>
            <a:off x="9733368" y="777874"/>
            <a:ext cx="1960342" cy="196073"/>
            <a:chOff x="6327961" y="1882108"/>
            <a:chExt cx="2501739" cy="250224"/>
          </a:xfrm>
        </p:grpSpPr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76D84534-0099-ADDD-C166-7B8F07D07768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ED5DC93A-C0DA-9877-E50D-FC8FA3920BFB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D056AB0D-2EF5-481B-0860-79AFB057CACF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012C18AB-DF12-C5B8-4FE4-EEC6CF2321C2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AFB0BC74-45DB-7ACB-B4B5-133C80018A71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315E8907-B790-C425-5BE7-3EB4BD7A34D7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0C92C03A-3CBE-A421-19A0-BB910B087A64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7E5B6A6D-9290-7008-FAFD-A14D87D7DC4A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75437CF6-68C6-818C-427B-D1718D3BBA76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9D252AE8-4671-CB0C-FE05-F399309C9C0E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EDB49916-F590-162B-0935-4EF6F6522BB7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5F796927-86CE-90EC-FA4D-0B51C551DB37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A683E86-05F8-BEC5-D1A0-7E53BD7F864F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5D7E06A5-0FD0-364B-DF47-59D1134D9DF5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BC979DD4-D47B-5BB7-276D-600CE78859F2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C0F59953-E193-6BA2-D22A-5051DED0D050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192070" y="3081402"/>
            <a:ext cx="2475977" cy="22546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2179529" y="3081402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3344449" y="3306870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509369" y="3532340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5674289" y="3757806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839209" y="3532340"/>
            <a:ext cx="1164921" cy="6263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8004129" y="3757806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9169050" y="3983274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0333968" y="3983274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224964" y="2762071"/>
            <a:ext cx="5466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Roboto Medium"/>
                <a:ea typeface="Roboto Medium"/>
                <a:cs typeface="Roboto Medium"/>
                <a:sym typeface="Roboto Medium"/>
              </a:rPr>
              <a:t>2022</a:t>
            </a:r>
            <a:endParaRPr/>
          </a:p>
        </p:txBody>
      </p:sp>
      <p:cxnSp>
        <p:nvCxnSpPr>
          <p:cNvPr id="149" name="Google Shape;149;p7"/>
          <p:cNvCxnSpPr/>
          <p:nvPr/>
        </p:nvCxnSpPr>
        <p:spPr>
          <a:xfrm>
            <a:off x="2761990" y="3306869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7"/>
          <p:cNvCxnSpPr/>
          <p:nvPr/>
        </p:nvCxnSpPr>
        <p:spPr>
          <a:xfrm>
            <a:off x="3926908" y="3518771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5091830" y="3721371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7"/>
          <p:cNvCxnSpPr/>
          <p:nvPr/>
        </p:nvCxnSpPr>
        <p:spPr>
          <a:xfrm>
            <a:off x="6256748" y="3958323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3" name="Google Shape;153;p7" descr="Cohete en Apple iOS 15.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1334" y="3618550"/>
            <a:ext cx="420668" cy="42066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7020868" y="4249545"/>
            <a:ext cx="1222268" cy="36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>
                <a:solidFill>
                  <a:srgbClr val="4014A1"/>
                </a:solidFill>
                <a:latin typeface="Arial"/>
                <a:ea typeface="Arial"/>
                <a:cs typeface="Arial"/>
                <a:sym typeface="Arial"/>
              </a:rPr>
              <a:t>Kick off</a:t>
            </a:r>
            <a:endParaRPr sz="18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7"/>
          <p:cNvCxnSpPr/>
          <p:nvPr/>
        </p:nvCxnSpPr>
        <p:spPr>
          <a:xfrm>
            <a:off x="8544835" y="3971792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7"/>
          <p:cNvCxnSpPr/>
          <p:nvPr/>
        </p:nvCxnSpPr>
        <p:spPr>
          <a:xfrm>
            <a:off x="9709754" y="4208744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7"/>
          <p:cNvCxnSpPr/>
          <p:nvPr/>
        </p:nvCxnSpPr>
        <p:spPr>
          <a:xfrm>
            <a:off x="10916427" y="4208744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7"/>
          <p:cNvSpPr txBox="1"/>
          <p:nvPr/>
        </p:nvSpPr>
        <p:spPr>
          <a:xfrm>
            <a:off x="2400985" y="2762073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3586701" y="3005757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>
            <a:off x="4772416" y="3211358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5916539" y="3437540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8204626" y="3480053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9388203" y="3680512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4" name="Google Shape;164;p7"/>
          <p:cNvSpPr txBox="1"/>
          <p:nvPr/>
        </p:nvSpPr>
        <p:spPr>
          <a:xfrm>
            <a:off x="10552702" y="3694795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2366528" y="4598193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3505311" y="4618878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675409" y="4996693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5853483" y="4999174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8157017" y="5247517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9319292" y="5247517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10520875" y="5304471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11498891" y="3983276"/>
            <a:ext cx="501043" cy="2369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6839207" y="3486619"/>
            <a:ext cx="1164921" cy="45719"/>
          </a:xfrm>
          <a:prstGeom prst="rect">
            <a:avLst/>
          </a:prstGeom>
          <a:solidFill>
            <a:srgbClr val="7537F4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771615" y="698519"/>
            <a:ext cx="32526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ROADMAP</a:t>
            </a:r>
            <a:endParaRPr sz="20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28400" y="781948"/>
            <a:ext cx="269510" cy="216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rupo 55">
            <a:extLst>
              <a:ext uri="{FF2B5EF4-FFF2-40B4-BE49-F238E27FC236}">
                <a16:creationId xmlns:a16="http://schemas.microsoft.com/office/drawing/2014/main" id="{CBBB2209-6321-5ED9-9D5C-007B08B5C3CE}"/>
              </a:ext>
            </a:extLst>
          </p:cNvPr>
          <p:cNvGrpSpPr/>
          <p:nvPr/>
        </p:nvGrpSpPr>
        <p:grpSpPr>
          <a:xfrm>
            <a:off x="9733368" y="777874"/>
            <a:ext cx="1960342" cy="196073"/>
            <a:chOff x="6327961" y="1882108"/>
            <a:chExt cx="2501739" cy="250224"/>
          </a:xfrm>
        </p:grpSpPr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2E8BC4BD-0BF6-871E-CB6C-D8BDF35CBC08}"/>
                </a:ext>
              </a:extLst>
            </p:cNvPr>
            <p:cNvSpPr/>
            <p:nvPr/>
          </p:nvSpPr>
          <p:spPr>
            <a:xfrm>
              <a:off x="6474284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6D9BEEF4-6E4A-B10F-43C8-3041B7624FAE}"/>
                </a:ext>
              </a:extLst>
            </p:cNvPr>
            <p:cNvSpPr/>
            <p:nvPr/>
          </p:nvSpPr>
          <p:spPr>
            <a:xfrm>
              <a:off x="6676665" y="195068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B117AE35-BA4C-6BF7-83F2-DB81D0CE427E}"/>
                </a:ext>
              </a:extLst>
            </p:cNvPr>
            <p:cNvSpPr/>
            <p:nvPr/>
          </p:nvSpPr>
          <p:spPr>
            <a:xfrm>
              <a:off x="6981663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73C2340B-7F1D-0801-AF41-A3AA911D1CAD}"/>
                </a:ext>
              </a:extLst>
            </p:cNvPr>
            <p:cNvSpPr/>
            <p:nvPr/>
          </p:nvSpPr>
          <p:spPr>
            <a:xfrm>
              <a:off x="7067176" y="194976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9701 h 176083"/>
                <a:gd name="connsiteX11" fmla="*/ 109267 w 154874"/>
                <a:gd name="connsiteY11" fmla="*/ 42631 h 176083"/>
                <a:gd name="connsiteX12" fmla="*/ 82663 w 154874"/>
                <a:gd name="connsiteY12" fmla="*/ 30583 h 176083"/>
                <a:gd name="connsiteX13" fmla="*/ 49408 w 154874"/>
                <a:gd name="connsiteY13" fmla="*/ 46338 h 176083"/>
                <a:gd name="connsiteX14" fmla="*/ 36106 w 154874"/>
                <a:gd name="connsiteY14" fmla="*/ 89895 h 176083"/>
                <a:gd name="connsiteX15" fmla="*/ 36106 w 154874"/>
                <a:gd name="connsiteY15" fmla="*/ 176084 h 176083"/>
                <a:gd name="connsiteX16" fmla="*/ 0 w 154874"/>
                <a:gd name="connsiteY16" fmla="*/ 176084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9701"/>
                  </a:lnTo>
                  <a:cubicBezTo>
                    <a:pt x="118769" y="63019"/>
                    <a:pt x="115918" y="50972"/>
                    <a:pt x="109267" y="42631"/>
                  </a:cubicBezTo>
                  <a:cubicBezTo>
                    <a:pt x="102616" y="34290"/>
                    <a:pt x="94065" y="30583"/>
                    <a:pt x="82663" y="30583"/>
                  </a:cubicBezTo>
                  <a:cubicBezTo>
                    <a:pt x="71261" y="30583"/>
                    <a:pt x="57959" y="36144"/>
                    <a:pt x="49408" y="46338"/>
                  </a:cubicBezTo>
                  <a:cubicBezTo>
                    <a:pt x="40856" y="57459"/>
                    <a:pt x="36106" y="71360"/>
                    <a:pt x="36106" y="89895"/>
                  </a:cubicBezTo>
                  <a:lnTo>
                    <a:pt x="36106" y="176084"/>
                  </a:lnTo>
                  <a:lnTo>
                    <a:pt x="0" y="176084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3E96CB69-099D-B411-631C-2D55E420C35D}"/>
                </a:ext>
              </a:extLst>
            </p:cNvPr>
            <p:cNvSpPr/>
            <p:nvPr/>
          </p:nvSpPr>
          <p:spPr>
            <a:xfrm>
              <a:off x="7259106" y="1883961"/>
              <a:ext cx="46557" cy="241883"/>
            </a:xfrm>
            <a:custGeom>
              <a:avLst/>
              <a:gdLst>
                <a:gd name="connsiteX0" fmla="*/ 6651 w 46557"/>
                <a:gd name="connsiteY0" fmla="*/ 37997 h 241883"/>
                <a:gd name="connsiteX1" fmla="*/ 0 w 46557"/>
                <a:gd name="connsiteY1" fmla="*/ 22242 h 241883"/>
                <a:gd name="connsiteX2" fmla="*/ 6651 w 46557"/>
                <a:gd name="connsiteY2" fmla="*/ 6487 h 241883"/>
                <a:gd name="connsiteX3" fmla="*/ 23754 w 46557"/>
                <a:gd name="connsiteY3" fmla="*/ 0 h 241883"/>
                <a:gd name="connsiteX4" fmla="*/ 39906 w 46557"/>
                <a:gd name="connsiteY4" fmla="*/ 6487 h 241883"/>
                <a:gd name="connsiteX5" fmla="*/ 46557 w 46557"/>
                <a:gd name="connsiteY5" fmla="*/ 22242 h 241883"/>
                <a:gd name="connsiteX6" fmla="*/ 39906 w 46557"/>
                <a:gd name="connsiteY6" fmla="*/ 37997 h 241883"/>
                <a:gd name="connsiteX7" fmla="*/ 23754 w 46557"/>
                <a:gd name="connsiteY7" fmla="*/ 44484 h 241883"/>
                <a:gd name="connsiteX8" fmla="*/ 6651 w 46557"/>
                <a:gd name="connsiteY8" fmla="*/ 37997 h 241883"/>
                <a:gd name="connsiteX9" fmla="*/ 5701 w 46557"/>
                <a:gd name="connsiteY9" fmla="*/ 70434 h 241883"/>
                <a:gd name="connsiteX10" fmla="*/ 40856 w 46557"/>
                <a:gd name="connsiteY10" fmla="*/ 70434 h 241883"/>
                <a:gd name="connsiteX11" fmla="*/ 40856 w 46557"/>
                <a:gd name="connsiteY11" fmla="*/ 241884 h 241883"/>
                <a:gd name="connsiteX12" fmla="*/ 5701 w 46557"/>
                <a:gd name="connsiteY12" fmla="*/ 241884 h 241883"/>
                <a:gd name="connsiteX13" fmla="*/ 5701 w 46557"/>
                <a:gd name="connsiteY13" fmla="*/ 70434 h 24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1883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5701" y="70434"/>
                  </a:moveTo>
                  <a:lnTo>
                    <a:pt x="40856" y="70434"/>
                  </a:lnTo>
                  <a:lnTo>
                    <a:pt x="40856" y="241884"/>
                  </a:lnTo>
                  <a:lnTo>
                    <a:pt x="5701" y="241884"/>
                  </a:lnTo>
                  <a:lnTo>
                    <a:pt x="570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orma libre 61">
              <a:extLst>
                <a:ext uri="{FF2B5EF4-FFF2-40B4-BE49-F238E27FC236}">
                  <a16:creationId xmlns:a16="http://schemas.microsoft.com/office/drawing/2014/main" id="{EE00651C-9E6C-F9C7-4BAE-E790D15718E8}"/>
                </a:ext>
              </a:extLst>
            </p:cNvPr>
            <p:cNvSpPr/>
            <p:nvPr/>
          </p:nvSpPr>
          <p:spPr>
            <a:xfrm>
              <a:off x="7333218" y="194976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755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7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1A727BB0-1D04-4DD1-753E-D832AD63C04F}"/>
                </a:ext>
              </a:extLst>
            </p:cNvPr>
            <p:cNvSpPr/>
            <p:nvPr/>
          </p:nvSpPr>
          <p:spPr>
            <a:xfrm>
              <a:off x="6327961" y="1891375"/>
              <a:ext cx="122569" cy="106577"/>
            </a:xfrm>
            <a:custGeom>
              <a:avLst/>
              <a:gdLst>
                <a:gd name="connsiteX0" fmla="*/ 86463 w 122569"/>
                <a:gd name="connsiteY0" fmla="*/ 106577 h 106577"/>
                <a:gd name="connsiteX1" fmla="*/ 122569 w 122569"/>
                <a:gd name="connsiteY1" fmla="*/ 106577 h 106577"/>
                <a:gd name="connsiteX2" fmla="*/ 107367 w 122569"/>
                <a:gd name="connsiteY2" fmla="*/ 53752 h 106577"/>
                <a:gd name="connsiteX3" fmla="*/ 60809 w 122569"/>
                <a:gd name="connsiteY3" fmla="*/ 12975 h 106577"/>
                <a:gd name="connsiteX4" fmla="*/ 0 w 122569"/>
                <a:gd name="connsiteY4" fmla="*/ 0 h 106577"/>
                <a:gd name="connsiteX5" fmla="*/ 0 w 122569"/>
                <a:gd name="connsiteY5" fmla="*/ 31510 h 106577"/>
                <a:gd name="connsiteX6" fmla="*/ 60809 w 122569"/>
                <a:gd name="connsiteY6" fmla="*/ 53752 h 106577"/>
                <a:gd name="connsiteX7" fmla="*/ 85513 w 122569"/>
                <a:gd name="connsiteY7" fmla="*/ 106577 h 106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2569" h="106577">
                  <a:moveTo>
                    <a:pt x="86463" y="106577"/>
                  </a:moveTo>
                  <a:lnTo>
                    <a:pt x="122569" y="106577"/>
                  </a:lnTo>
                  <a:cubicBezTo>
                    <a:pt x="121619" y="86188"/>
                    <a:pt x="115918" y="68580"/>
                    <a:pt x="107367" y="53752"/>
                  </a:cubicBezTo>
                  <a:cubicBezTo>
                    <a:pt x="96915" y="36144"/>
                    <a:pt x="80763" y="22242"/>
                    <a:pt x="60809" y="12975"/>
                  </a:cubicBezTo>
                  <a:cubicBezTo>
                    <a:pt x="43707" y="5561"/>
                    <a:pt x="23754" y="927"/>
                    <a:pt x="0" y="0"/>
                  </a:cubicBezTo>
                  <a:lnTo>
                    <a:pt x="0" y="31510"/>
                  </a:lnTo>
                  <a:cubicBezTo>
                    <a:pt x="25654" y="33363"/>
                    <a:pt x="46557" y="40777"/>
                    <a:pt x="60809" y="53752"/>
                  </a:cubicBezTo>
                  <a:cubicBezTo>
                    <a:pt x="75062" y="66726"/>
                    <a:pt x="83613" y="84335"/>
                    <a:pt x="85513" y="1065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orma libre 127">
              <a:extLst>
                <a:ext uri="{FF2B5EF4-FFF2-40B4-BE49-F238E27FC236}">
                  <a16:creationId xmlns:a16="http://schemas.microsoft.com/office/drawing/2014/main" id="{ADE9CE75-931B-DC47-40FE-D6B766521DD6}"/>
                </a:ext>
              </a:extLst>
            </p:cNvPr>
            <p:cNvSpPr/>
            <p:nvPr/>
          </p:nvSpPr>
          <p:spPr>
            <a:xfrm>
              <a:off x="6327961" y="2018341"/>
              <a:ext cx="123519" cy="107503"/>
            </a:xfrm>
            <a:custGeom>
              <a:avLst/>
              <a:gdLst>
                <a:gd name="connsiteX0" fmla="*/ 86463 w 123519"/>
                <a:gd name="connsiteY0" fmla="*/ 0 h 107503"/>
                <a:gd name="connsiteX1" fmla="*/ 60809 w 123519"/>
                <a:gd name="connsiteY1" fmla="*/ 53752 h 107503"/>
                <a:gd name="connsiteX2" fmla="*/ 0 w 123519"/>
                <a:gd name="connsiteY2" fmla="*/ 75994 h 107503"/>
                <a:gd name="connsiteX3" fmla="*/ 0 w 123519"/>
                <a:gd name="connsiteY3" fmla="*/ 107504 h 107503"/>
                <a:gd name="connsiteX4" fmla="*/ 59859 w 123519"/>
                <a:gd name="connsiteY4" fmla="*/ 94529 h 107503"/>
                <a:gd name="connsiteX5" fmla="*/ 107367 w 123519"/>
                <a:gd name="connsiteY5" fmla="*/ 54679 h 107503"/>
                <a:gd name="connsiteX6" fmla="*/ 123519 w 123519"/>
                <a:gd name="connsiteY6" fmla="*/ 0 h 107503"/>
                <a:gd name="connsiteX7" fmla="*/ 87414 w 123519"/>
                <a:gd name="connsiteY7" fmla="*/ 0 h 107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519" h="107503">
                  <a:moveTo>
                    <a:pt x="86463" y="0"/>
                  </a:moveTo>
                  <a:cubicBezTo>
                    <a:pt x="84563" y="23169"/>
                    <a:pt x="76012" y="40777"/>
                    <a:pt x="60809" y="53752"/>
                  </a:cubicBezTo>
                  <a:cubicBezTo>
                    <a:pt x="45607" y="66726"/>
                    <a:pt x="25654" y="74141"/>
                    <a:pt x="0" y="75994"/>
                  </a:cubicBezTo>
                  <a:lnTo>
                    <a:pt x="0" y="107504"/>
                  </a:lnTo>
                  <a:cubicBezTo>
                    <a:pt x="22804" y="106577"/>
                    <a:pt x="42757" y="101943"/>
                    <a:pt x="59859" y="94529"/>
                  </a:cubicBezTo>
                  <a:cubicBezTo>
                    <a:pt x="80763" y="85262"/>
                    <a:pt x="95965" y="72287"/>
                    <a:pt x="107367" y="54679"/>
                  </a:cubicBezTo>
                  <a:cubicBezTo>
                    <a:pt x="116868" y="38924"/>
                    <a:pt x="121619" y="21315"/>
                    <a:pt x="123519" y="0"/>
                  </a:cubicBezTo>
                  <a:lnTo>
                    <a:pt x="87414" y="0"/>
                  </a:lnTo>
                  <a:close/>
                </a:path>
              </a:pathLst>
            </a:custGeom>
            <a:solidFill>
              <a:srgbClr val="FF0000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orma libre 128">
              <a:extLst>
                <a:ext uri="{FF2B5EF4-FFF2-40B4-BE49-F238E27FC236}">
                  <a16:creationId xmlns:a16="http://schemas.microsoft.com/office/drawing/2014/main" id="{51850074-7E6A-2F1A-DB14-517BE4ACE5A7}"/>
                </a:ext>
              </a:extLst>
            </p:cNvPr>
            <p:cNvSpPr/>
            <p:nvPr/>
          </p:nvSpPr>
          <p:spPr>
            <a:xfrm>
              <a:off x="7586907" y="1882108"/>
              <a:ext cx="218534" cy="250224"/>
            </a:xfrm>
            <a:custGeom>
              <a:avLst/>
              <a:gdLst>
                <a:gd name="connsiteX0" fmla="*/ 57009 w 218534"/>
                <a:gd name="connsiteY0" fmla="*/ 233543 h 250224"/>
                <a:gd name="connsiteX1" fmla="*/ 15202 w 218534"/>
                <a:gd name="connsiteY1" fmla="*/ 189985 h 250224"/>
                <a:gd name="connsiteX2" fmla="*/ 0 w 218534"/>
                <a:gd name="connsiteY2" fmla="*/ 126039 h 250224"/>
                <a:gd name="connsiteX3" fmla="*/ 15202 w 218534"/>
                <a:gd name="connsiteY3" fmla="*/ 62093 h 250224"/>
                <a:gd name="connsiteX4" fmla="*/ 56059 w 218534"/>
                <a:gd name="connsiteY4" fmla="*/ 16682 h 250224"/>
                <a:gd name="connsiteX5" fmla="*/ 114018 w 218534"/>
                <a:gd name="connsiteY5" fmla="*/ 0 h 250224"/>
                <a:gd name="connsiteX6" fmla="*/ 176727 w 218534"/>
                <a:gd name="connsiteY6" fmla="*/ 20389 h 250224"/>
                <a:gd name="connsiteX7" fmla="*/ 214733 w 218534"/>
                <a:gd name="connsiteY7" fmla="*/ 77848 h 250224"/>
                <a:gd name="connsiteX8" fmla="*/ 182428 w 218534"/>
                <a:gd name="connsiteY8" fmla="*/ 89895 h 250224"/>
                <a:gd name="connsiteX9" fmla="*/ 156774 w 218534"/>
                <a:gd name="connsiteY9" fmla="*/ 48191 h 250224"/>
                <a:gd name="connsiteX10" fmla="*/ 114018 w 218534"/>
                <a:gd name="connsiteY10" fmla="*/ 34290 h 250224"/>
                <a:gd name="connsiteX11" fmla="*/ 75062 w 218534"/>
                <a:gd name="connsiteY11" fmla="*/ 45411 h 250224"/>
                <a:gd name="connsiteX12" fmla="*/ 47507 w 218534"/>
                <a:gd name="connsiteY12" fmla="*/ 77848 h 250224"/>
                <a:gd name="connsiteX13" fmla="*/ 37056 w 218534"/>
                <a:gd name="connsiteY13" fmla="*/ 126039 h 250224"/>
                <a:gd name="connsiteX14" fmla="*/ 46557 w 218534"/>
                <a:gd name="connsiteY14" fmla="*/ 170523 h 250224"/>
                <a:gd name="connsiteX15" fmla="*/ 74111 w 218534"/>
                <a:gd name="connsiteY15" fmla="*/ 202960 h 250224"/>
                <a:gd name="connsiteX16" fmla="*/ 117818 w 218534"/>
                <a:gd name="connsiteY16" fmla="*/ 215008 h 250224"/>
                <a:gd name="connsiteX17" fmla="*/ 190980 w 218534"/>
                <a:gd name="connsiteY17" fmla="*/ 168670 h 250224"/>
                <a:gd name="connsiteX18" fmla="*/ 218534 w 218534"/>
                <a:gd name="connsiteY18" fmla="*/ 185351 h 250224"/>
                <a:gd name="connsiteX19" fmla="*/ 176727 w 218534"/>
                <a:gd name="connsiteY19" fmla="*/ 233543 h 250224"/>
                <a:gd name="connsiteX20" fmla="*/ 115918 w 218534"/>
                <a:gd name="connsiteY20" fmla="*/ 250224 h 250224"/>
                <a:gd name="connsiteX21" fmla="*/ 57009 w 218534"/>
                <a:gd name="connsiteY21" fmla="*/ 234469 h 25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18534" h="250224">
                  <a:moveTo>
                    <a:pt x="57009" y="233543"/>
                  </a:moveTo>
                  <a:cubicBezTo>
                    <a:pt x="38956" y="223348"/>
                    <a:pt x="25654" y="208520"/>
                    <a:pt x="15202" y="189985"/>
                  </a:cubicBezTo>
                  <a:cubicBezTo>
                    <a:pt x="4751" y="171450"/>
                    <a:pt x="0" y="150135"/>
                    <a:pt x="0" y="126039"/>
                  </a:cubicBezTo>
                  <a:cubicBezTo>
                    <a:pt x="0" y="101943"/>
                    <a:pt x="4751" y="80628"/>
                    <a:pt x="15202" y="62093"/>
                  </a:cubicBezTo>
                  <a:cubicBezTo>
                    <a:pt x="25654" y="43558"/>
                    <a:pt x="38956" y="27803"/>
                    <a:pt x="56059" y="16682"/>
                  </a:cubicBezTo>
                  <a:cubicBezTo>
                    <a:pt x="73161" y="5561"/>
                    <a:pt x="93114" y="0"/>
                    <a:pt x="114018" y="0"/>
                  </a:cubicBezTo>
                  <a:cubicBezTo>
                    <a:pt x="134921" y="0"/>
                    <a:pt x="159625" y="6487"/>
                    <a:pt x="176727" y="20389"/>
                  </a:cubicBezTo>
                  <a:cubicBezTo>
                    <a:pt x="193830" y="34290"/>
                    <a:pt x="206182" y="53752"/>
                    <a:pt x="214733" y="77848"/>
                  </a:cubicBezTo>
                  <a:lnTo>
                    <a:pt x="182428" y="89895"/>
                  </a:lnTo>
                  <a:cubicBezTo>
                    <a:pt x="176727" y="71360"/>
                    <a:pt x="168176" y="57459"/>
                    <a:pt x="156774" y="48191"/>
                  </a:cubicBezTo>
                  <a:cubicBezTo>
                    <a:pt x="145373" y="38924"/>
                    <a:pt x="131120" y="34290"/>
                    <a:pt x="114018" y="34290"/>
                  </a:cubicBezTo>
                  <a:cubicBezTo>
                    <a:pt x="96915" y="34290"/>
                    <a:pt x="87414" y="37997"/>
                    <a:pt x="75062" y="45411"/>
                  </a:cubicBezTo>
                  <a:cubicBezTo>
                    <a:pt x="63660" y="52825"/>
                    <a:pt x="54158" y="63946"/>
                    <a:pt x="47507" y="77848"/>
                  </a:cubicBezTo>
                  <a:cubicBezTo>
                    <a:pt x="40856" y="91749"/>
                    <a:pt x="37056" y="107504"/>
                    <a:pt x="37056" y="126039"/>
                  </a:cubicBezTo>
                  <a:cubicBezTo>
                    <a:pt x="37056" y="144574"/>
                    <a:pt x="39906" y="156622"/>
                    <a:pt x="46557" y="170523"/>
                  </a:cubicBezTo>
                  <a:cubicBezTo>
                    <a:pt x="53208" y="183498"/>
                    <a:pt x="61760" y="194619"/>
                    <a:pt x="74111" y="202960"/>
                  </a:cubicBezTo>
                  <a:cubicBezTo>
                    <a:pt x="86463" y="211301"/>
                    <a:pt x="100716" y="215008"/>
                    <a:pt x="117818" y="215008"/>
                  </a:cubicBezTo>
                  <a:cubicBezTo>
                    <a:pt x="151074" y="215008"/>
                    <a:pt x="174827" y="199253"/>
                    <a:pt x="190980" y="168670"/>
                  </a:cubicBezTo>
                  <a:lnTo>
                    <a:pt x="218534" y="185351"/>
                  </a:lnTo>
                  <a:cubicBezTo>
                    <a:pt x="208082" y="206667"/>
                    <a:pt x="194780" y="222422"/>
                    <a:pt x="176727" y="233543"/>
                  </a:cubicBezTo>
                  <a:cubicBezTo>
                    <a:pt x="158675" y="244664"/>
                    <a:pt x="138722" y="250224"/>
                    <a:pt x="115918" y="250224"/>
                  </a:cubicBezTo>
                  <a:cubicBezTo>
                    <a:pt x="93114" y="250224"/>
                    <a:pt x="74111" y="244664"/>
                    <a:pt x="57009" y="23446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orma libre 129">
              <a:extLst>
                <a:ext uri="{FF2B5EF4-FFF2-40B4-BE49-F238E27FC236}">
                  <a16:creationId xmlns:a16="http://schemas.microsoft.com/office/drawing/2014/main" id="{4A1E86C6-3561-97AB-F2CC-A615B0BDA88C}"/>
                </a:ext>
              </a:extLst>
            </p:cNvPr>
            <p:cNvSpPr/>
            <p:nvPr/>
          </p:nvSpPr>
          <p:spPr>
            <a:xfrm>
              <a:off x="7840597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orma libre 130">
              <a:extLst>
                <a:ext uri="{FF2B5EF4-FFF2-40B4-BE49-F238E27FC236}">
                  <a16:creationId xmlns:a16="http://schemas.microsoft.com/office/drawing/2014/main" id="{10ACB899-6749-CD1E-4798-08CB49ED0F5B}"/>
                </a:ext>
              </a:extLst>
            </p:cNvPr>
            <p:cNvSpPr/>
            <p:nvPr/>
          </p:nvSpPr>
          <p:spPr>
            <a:xfrm>
              <a:off x="8040128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orma libre 131">
              <a:extLst>
                <a:ext uri="{FF2B5EF4-FFF2-40B4-BE49-F238E27FC236}">
                  <a16:creationId xmlns:a16="http://schemas.microsoft.com/office/drawing/2014/main" id="{1FE59B62-DC9E-D7C8-A517-C345EA83D5AA}"/>
                </a:ext>
              </a:extLst>
            </p:cNvPr>
            <p:cNvSpPr/>
            <p:nvPr/>
          </p:nvSpPr>
          <p:spPr>
            <a:xfrm>
              <a:off x="8121840" y="1912691"/>
              <a:ext cx="108316" cy="213154"/>
            </a:xfrm>
            <a:custGeom>
              <a:avLst/>
              <a:gdLst>
                <a:gd name="connsiteX0" fmla="*/ 27554 w 108316"/>
                <a:gd name="connsiteY0" fmla="*/ 175157 h 213154"/>
                <a:gd name="connsiteX1" fmla="*/ 27554 w 108316"/>
                <a:gd name="connsiteY1" fmla="*/ 67653 h 213154"/>
                <a:gd name="connsiteX2" fmla="*/ 0 w 108316"/>
                <a:gd name="connsiteY2" fmla="*/ 67653 h 213154"/>
                <a:gd name="connsiteX3" fmla="*/ 0 w 108316"/>
                <a:gd name="connsiteY3" fmla="*/ 38924 h 213154"/>
                <a:gd name="connsiteX4" fmla="*/ 27554 w 108316"/>
                <a:gd name="connsiteY4" fmla="*/ 38924 h 213154"/>
                <a:gd name="connsiteX5" fmla="*/ 29455 w 108316"/>
                <a:gd name="connsiteY5" fmla="*/ 0 h 213154"/>
                <a:gd name="connsiteX6" fmla="*/ 62710 w 108316"/>
                <a:gd name="connsiteY6" fmla="*/ 0 h 213154"/>
                <a:gd name="connsiteX7" fmla="*/ 62710 w 108316"/>
                <a:gd name="connsiteY7" fmla="*/ 38924 h 213154"/>
                <a:gd name="connsiteX8" fmla="*/ 107367 w 108316"/>
                <a:gd name="connsiteY8" fmla="*/ 38924 h 213154"/>
                <a:gd name="connsiteX9" fmla="*/ 107367 w 108316"/>
                <a:gd name="connsiteY9" fmla="*/ 67653 h 213154"/>
                <a:gd name="connsiteX10" fmla="*/ 63660 w 108316"/>
                <a:gd name="connsiteY10" fmla="*/ 67653 h 213154"/>
                <a:gd name="connsiteX11" fmla="*/ 63660 w 108316"/>
                <a:gd name="connsiteY11" fmla="*/ 173304 h 213154"/>
                <a:gd name="connsiteX12" fmla="*/ 65560 w 108316"/>
                <a:gd name="connsiteY12" fmla="*/ 179791 h 213154"/>
                <a:gd name="connsiteX13" fmla="*/ 71261 w 108316"/>
                <a:gd name="connsiteY13" fmla="*/ 181644 h 213154"/>
                <a:gd name="connsiteX14" fmla="*/ 108317 w 108316"/>
                <a:gd name="connsiteY14" fmla="*/ 181644 h 213154"/>
                <a:gd name="connsiteX15" fmla="*/ 108317 w 108316"/>
                <a:gd name="connsiteY15" fmla="*/ 213154 h 213154"/>
                <a:gd name="connsiteX16" fmla="*/ 58909 w 108316"/>
                <a:gd name="connsiteY16" fmla="*/ 213154 h 213154"/>
                <a:gd name="connsiteX17" fmla="*/ 28504 w 108316"/>
                <a:gd name="connsiteY17" fmla="*/ 175157 h 213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8316" h="213154">
                  <a:moveTo>
                    <a:pt x="27554" y="175157"/>
                  </a:moveTo>
                  <a:lnTo>
                    <a:pt x="27554" y="67653"/>
                  </a:lnTo>
                  <a:lnTo>
                    <a:pt x="0" y="67653"/>
                  </a:lnTo>
                  <a:lnTo>
                    <a:pt x="0" y="38924"/>
                  </a:lnTo>
                  <a:lnTo>
                    <a:pt x="27554" y="38924"/>
                  </a:lnTo>
                  <a:lnTo>
                    <a:pt x="29455" y="0"/>
                  </a:lnTo>
                  <a:lnTo>
                    <a:pt x="62710" y="0"/>
                  </a:lnTo>
                  <a:lnTo>
                    <a:pt x="62710" y="38924"/>
                  </a:lnTo>
                  <a:lnTo>
                    <a:pt x="107367" y="38924"/>
                  </a:lnTo>
                  <a:lnTo>
                    <a:pt x="107367" y="67653"/>
                  </a:lnTo>
                  <a:lnTo>
                    <a:pt x="63660" y="67653"/>
                  </a:lnTo>
                  <a:lnTo>
                    <a:pt x="63660" y="173304"/>
                  </a:lnTo>
                  <a:cubicBezTo>
                    <a:pt x="63660" y="177011"/>
                    <a:pt x="63660" y="178864"/>
                    <a:pt x="65560" y="179791"/>
                  </a:cubicBezTo>
                  <a:cubicBezTo>
                    <a:pt x="66510" y="180718"/>
                    <a:pt x="68411" y="181644"/>
                    <a:pt x="71261" y="181644"/>
                  </a:cubicBezTo>
                  <a:lnTo>
                    <a:pt x="108317" y="181644"/>
                  </a:lnTo>
                  <a:lnTo>
                    <a:pt x="108317" y="213154"/>
                  </a:lnTo>
                  <a:lnTo>
                    <a:pt x="58909" y="213154"/>
                  </a:lnTo>
                  <a:cubicBezTo>
                    <a:pt x="38956" y="213154"/>
                    <a:pt x="28504" y="200179"/>
                    <a:pt x="28504" y="17515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orma libre 132">
              <a:extLst>
                <a:ext uri="{FF2B5EF4-FFF2-40B4-BE49-F238E27FC236}">
                  <a16:creationId xmlns:a16="http://schemas.microsoft.com/office/drawing/2014/main" id="{F335CF96-09D1-325C-7AF8-B076214C06EA}"/>
                </a:ext>
              </a:extLst>
            </p:cNvPr>
            <p:cNvSpPr/>
            <p:nvPr/>
          </p:nvSpPr>
          <p:spPr>
            <a:xfrm>
              <a:off x="8258662" y="1952541"/>
              <a:ext cx="152973" cy="178864"/>
            </a:xfrm>
            <a:custGeom>
              <a:avLst/>
              <a:gdLst>
                <a:gd name="connsiteX0" fmla="*/ 15202 w 152973"/>
                <a:gd name="connsiteY0" fmla="*/ 160329 h 178864"/>
                <a:gd name="connsiteX1" fmla="*/ 0 w 152973"/>
                <a:gd name="connsiteY1" fmla="*/ 109357 h 178864"/>
                <a:gd name="connsiteX2" fmla="*/ 0 w 152973"/>
                <a:gd name="connsiteY2" fmla="*/ 0 h 178864"/>
                <a:gd name="connsiteX3" fmla="*/ 36106 w 152973"/>
                <a:gd name="connsiteY3" fmla="*/ 0 h 178864"/>
                <a:gd name="connsiteX4" fmla="*/ 36106 w 152973"/>
                <a:gd name="connsiteY4" fmla="*/ 103797 h 178864"/>
                <a:gd name="connsiteX5" fmla="*/ 44657 w 152973"/>
                <a:gd name="connsiteY5" fmla="*/ 138087 h 178864"/>
                <a:gd name="connsiteX6" fmla="*/ 71261 w 152973"/>
                <a:gd name="connsiteY6" fmla="*/ 149208 h 178864"/>
                <a:gd name="connsiteX7" fmla="*/ 105466 w 152973"/>
                <a:gd name="connsiteY7" fmla="*/ 131599 h 178864"/>
                <a:gd name="connsiteX8" fmla="*/ 116868 w 152973"/>
                <a:gd name="connsiteY8" fmla="*/ 90822 h 178864"/>
                <a:gd name="connsiteX9" fmla="*/ 116868 w 152973"/>
                <a:gd name="connsiteY9" fmla="*/ 0 h 178864"/>
                <a:gd name="connsiteX10" fmla="*/ 152974 w 152973"/>
                <a:gd name="connsiteY10" fmla="*/ 0 h 178864"/>
                <a:gd name="connsiteX11" fmla="*/ 152974 w 152973"/>
                <a:gd name="connsiteY11" fmla="*/ 174230 h 178864"/>
                <a:gd name="connsiteX12" fmla="*/ 121619 w 152973"/>
                <a:gd name="connsiteY12" fmla="*/ 174230 h 178864"/>
                <a:gd name="connsiteX13" fmla="*/ 121619 w 152973"/>
                <a:gd name="connsiteY13" fmla="*/ 139014 h 178864"/>
                <a:gd name="connsiteX14" fmla="*/ 118769 w 152973"/>
                <a:gd name="connsiteY14" fmla="*/ 139014 h 178864"/>
                <a:gd name="connsiteX15" fmla="*/ 95965 w 152973"/>
                <a:gd name="connsiteY15" fmla="*/ 167743 h 178864"/>
                <a:gd name="connsiteX16" fmla="*/ 59859 w 152973"/>
                <a:gd name="connsiteY16" fmla="*/ 178864 h 178864"/>
                <a:gd name="connsiteX17" fmla="*/ 15202 w 152973"/>
                <a:gd name="connsiteY17" fmla="*/ 160329 h 178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2973" h="178864">
                  <a:moveTo>
                    <a:pt x="15202" y="160329"/>
                  </a:moveTo>
                  <a:cubicBezTo>
                    <a:pt x="4751" y="148281"/>
                    <a:pt x="0" y="130673"/>
                    <a:pt x="0" y="109357"/>
                  </a:cubicBezTo>
                  <a:lnTo>
                    <a:pt x="0" y="0"/>
                  </a:lnTo>
                  <a:lnTo>
                    <a:pt x="36106" y="0"/>
                  </a:lnTo>
                  <a:lnTo>
                    <a:pt x="36106" y="103797"/>
                  </a:lnTo>
                  <a:cubicBezTo>
                    <a:pt x="36106" y="119552"/>
                    <a:pt x="38956" y="130673"/>
                    <a:pt x="44657" y="138087"/>
                  </a:cubicBezTo>
                  <a:cubicBezTo>
                    <a:pt x="50358" y="145501"/>
                    <a:pt x="59859" y="149208"/>
                    <a:pt x="71261" y="149208"/>
                  </a:cubicBezTo>
                  <a:cubicBezTo>
                    <a:pt x="82663" y="149208"/>
                    <a:pt x="97865" y="143647"/>
                    <a:pt x="105466" y="131599"/>
                  </a:cubicBezTo>
                  <a:cubicBezTo>
                    <a:pt x="113068" y="119552"/>
                    <a:pt x="116868" y="106577"/>
                    <a:pt x="116868" y="90822"/>
                  </a:cubicBezTo>
                  <a:lnTo>
                    <a:pt x="116868" y="0"/>
                  </a:lnTo>
                  <a:lnTo>
                    <a:pt x="152974" y="0"/>
                  </a:lnTo>
                  <a:lnTo>
                    <a:pt x="152974" y="174230"/>
                  </a:lnTo>
                  <a:lnTo>
                    <a:pt x="121619" y="174230"/>
                  </a:lnTo>
                  <a:lnTo>
                    <a:pt x="121619" y="139014"/>
                  </a:lnTo>
                  <a:lnTo>
                    <a:pt x="118769" y="139014"/>
                  </a:lnTo>
                  <a:cubicBezTo>
                    <a:pt x="113068" y="151061"/>
                    <a:pt x="105466" y="160329"/>
                    <a:pt x="95965" y="167743"/>
                  </a:cubicBezTo>
                  <a:cubicBezTo>
                    <a:pt x="85513" y="175157"/>
                    <a:pt x="74112" y="178864"/>
                    <a:pt x="59859" y="178864"/>
                  </a:cubicBezTo>
                  <a:cubicBezTo>
                    <a:pt x="45607" y="178864"/>
                    <a:pt x="25654" y="172377"/>
                    <a:pt x="15202" y="16032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orma libre 133">
              <a:extLst>
                <a:ext uri="{FF2B5EF4-FFF2-40B4-BE49-F238E27FC236}">
                  <a16:creationId xmlns:a16="http://schemas.microsoft.com/office/drawing/2014/main" id="{348F26E5-F5E9-F8EA-5B5A-46E0BABD83C9}"/>
                </a:ext>
              </a:extLst>
            </p:cNvPr>
            <p:cNvSpPr/>
            <p:nvPr/>
          </p:nvSpPr>
          <p:spPr>
            <a:xfrm>
              <a:off x="8458193" y="1950688"/>
              <a:ext cx="93114" cy="174230"/>
            </a:xfrm>
            <a:custGeom>
              <a:avLst/>
              <a:gdLst>
                <a:gd name="connsiteX0" fmla="*/ 0 w 93114"/>
                <a:gd name="connsiteY0" fmla="*/ 927 h 174230"/>
                <a:gd name="connsiteX1" fmla="*/ 32305 w 93114"/>
                <a:gd name="connsiteY1" fmla="*/ 927 h 174230"/>
                <a:gd name="connsiteX2" fmla="*/ 32305 w 93114"/>
                <a:gd name="connsiteY2" fmla="*/ 32436 h 174230"/>
                <a:gd name="connsiteX3" fmla="*/ 34205 w 93114"/>
                <a:gd name="connsiteY3" fmla="*/ 32436 h 174230"/>
                <a:gd name="connsiteX4" fmla="*/ 81713 w 93114"/>
                <a:gd name="connsiteY4" fmla="*/ 0 h 174230"/>
                <a:gd name="connsiteX5" fmla="*/ 93115 w 93114"/>
                <a:gd name="connsiteY5" fmla="*/ 0 h 174230"/>
                <a:gd name="connsiteX6" fmla="*/ 93115 w 93114"/>
                <a:gd name="connsiteY6" fmla="*/ 38924 h 174230"/>
                <a:gd name="connsiteX7" fmla="*/ 69361 w 93114"/>
                <a:gd name="connsiteY7" fmla="*/ 38924 h 174230"/>
                <a:gd name="connsiteX8" fmla="*/ 43707 w 93114"/>
                <a:gd name="connsiteY8" fmla="*/ 47265 h 174230"/>
                <a:gd name="connsiteX9" fmla="*/ 36106 w 93114"/>
                <a:gd name="connsiteY9" fmla="*/ 73214 h 174230"/>
                <a:gd name="connsiteX10" fmla="*/ 36106 w 93114"/>
                <a:gd name="connsiteY10" fmla="*/ 174230 h 174230"/>
                <a:gd name="connsiteX11" fmla="*/ 0 w 93114"/>
                <a:gd name="connsiteY11" fmla="*/ 174230 h 174230"/>
                <a:gd name="connsiteX12" fmla="*/ 0 w 93114"/>
                <a:gd name="connsiteY12" fmla="*/ 927 h 17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114" h="174230">
                  <a:moveTo>
                    <a:pt x="0" y="927"/>
                  </a:moveTo>
                  <a:lnTo>
                    <a:pt x="32305" y="927"/>
                  </a:lnTo>
                  <a:lnTo>
                    <a:pt x="32305" y="32436"/>
                  </a:lnTo>
                  <a:lnTo>
                    <a:pt x="34205" y="32436"/>
                  </a:lnTo>
                  <a:cubicBezTo>
                    <a:pt x="40856" y="11121"/>
                    <a:pt x="56059" y="0"/>
                    <a:pt x="81713" y="0"/>
                  </a:cubicBezTo>
                  <a:lnTo>
                    <a:pt x="93115" y="0"/>
                  </a:lnTo>
                  <a:lnTo>
                    <a:pt x="93115" y="38924"/>
                  </a:lnTo>
                  <a:lnTo>
                    <a:pt x="69361" y="38924"/>
                  </a:lnTo>
                  <a:cubicBezTo>
                    <a:pt x="57009" y="38924"/>
                    <a:pt x="48457" y="41704"/>
                    <a:pt x="43707" y="47265"/>
                  </a:cubicBezTo>
                  <a:cubicBezTo>
                    <a:pt x="38956" y="52825"/>
                    <a:pt x="36106" y="62093"/>
                    <a:pt x="36106" y="73214"/>
                  </a:cubicBezTo>
                  <a:lnTo>
                    <a:pt x="36106" y="174230"/>
                  </a:lnTo>
                  <a:lnTo>
                    <a:pt x="0" y="174230"/>
                  </a:lnTo>
                  <a:lnTo>
                    <a:pt x="0" y="92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orma libre 134">
              <a:extLst>
                <a:ext uri="{FF2B5EF4-FFF2-40B4-BE49-F238E27FC236}">
                  <a16:creationId xmlns:a16="http://schemas.microsoft.com/office/drawing/2014/main" id="{1C8A2675-DC98-388A-345B-947196F09B69}"/>
                </a:ext>
              </a:extLst>
            </p:cNvPr>
            <p:cNvSpPr/>
            <p:nvPr/>
          </p:nvSpPr>
          <p:spPr>
            <a:xfrm>
              <a:off x="8564610" y="1946981"/>
              <a:ext cx="166275" cy="183497"/>
            </a:xfrm>
            <a:custGeom>
              <a:avLst/>
              <a:gdLst>
                <a:gd name="connsiteX0" fmla="*/ 16152 w 166275"/>
                <a:gd name="connsiteY0" fmla="*/ 169596 h 183497"/>
                <a:gd name="connsiteX1" fmla="*/ 0 w 166275"/>
                <a:gd name="connsiteY1" fmla="*/ 134380 h 183497"/>
                <a:gd name="connsiteX2" fmla="*/ 10452 w 166275"/>
                <a:gd name="connsiteY2" fmla="*/ 104724 h 183497"/>
                <a:gd name="connsiteX3" fmla="*/ 37056 w 166275"/>
                <a:gd name="connsiteY3" fmla="*/ 86188 h 183497"/>
                <a:gd name="connsiteX4" fmla="*/ 73161 w 166275"/>
                <a:gd name="connsiteY4" fmla="*/ 79701 h 183497"/>
                <a:gd name="connsiteX5" fmla="*/ 114968 w 166275"/>
                <a:gd name="connsiteY5" fmla="*/ 79701 h 183497"/>
                <a:gd name="connsiteX6" fmla="*/ 114968 w 166275"/>
                <a:gd name="connsiteY6" fmla="*/ 68580 h 183497"/>
                <a:gd name="connsiteX7" fmla="*/ 104516 w 166275"/>
                <a:gd name="connsiteY7" fmla="*/ 39851 h 183497"/>
                <a:gd name="connsiteX8" fmla="*/ 79812 w 166275"/>
                <a:gd name="connsiteY8" fmla="*/ 29656 h 183497"/>
                <a:gd name="connsiteX9" fmla="*/ 52258 w 166275"/>
                <a:gd name="connsiteY9" fmla="*/ 37997 h 183497"/>
                <a:gd name="connsiteX10" fmla="*/ 33255 w 166275"/>
                <a:gd name="connsiteY10" fmla="*/ 65800 h 183497"/>
                <a:gd name="connsiteX11" fmla="*/ 2850 w 166275"/>
                <a:gd name="connsiteY11" fmla="*/ 53752 h 183497"/>
                <a:gd name="connsiteX12" fmla="*/ 31355 w 166275"/>
                <a:gd name="connsiteY12" fmla="*/ 13901 h 183497"/>
                <a:gd name="connsiteX13" fmla="*/ 78862 w 166275"/>
                <a:gd name="connsiteY13" fmla="*/ 0 h 183497"/>
                <a:gd name="connsiteX14" fmla="*/ 129220 w 166275"/>
                <a:gd name="connsiteY14" fmla="*/ 17608 h 183497"/>
                <a:gd name="connsiteX15" fmla="*/ 148223 w 166275"/>
                <a:gd name="connsiteY15" fmla="*/ 65800 h 183497"/>
                <a:gd name="connsiteX16" fmla="*/ 148223 w 166275"/>
                <a:gd name="connsiteY16" fmla="*/ 144574 h 183497"/>
                <a:gd name="connsiteX17" fmla="*/ 152974 w 166275"/>
                <a:gd name="connsiteY17" fmla="*/ 151061 h 183497"/>
                <a:gd name="connsiteX18" fmla="*/ 166276 w 166275"/>
                <a:gd name="connsiteY18" fmla="*/ 151061 h 183497"/>
                <a:gd name="connsiteX19" fmla="*/ 166276 w 166275"/>
                <a:gd name="connsiteY19" fmla="*/ 178864 h 183497"/>
                <a:gd name="connsiteX20" fmla="*/ 145373 w 166275"/>
                <a:gd name="connsiteY20" fmla="*/ 178864 h 183497"/>
                <a:gd name="connsiteX21" fmla="*/ 121619 w 166275"/>
                <a:gd name="connsiteY21" fmla="*/ 153842 h 183497"/>
                <a:gd name="connsiteX22" fmla="*/ 121619 w 166275"/>
                <a:gd name="connsiteY22" fmla="*/ 142721 h 183497"/>
                <a:gd name="connsiteX23" fmla="*/ 118769 w 166275"/>
                <a:gd name="connsiteY23" fmla="*/ 142721 h 183497"/>
                <a:gd name="connsiteX24" fmla="*/ 93115 w 166275"/>
                <a:gd name="connsiteY24" fmla="*/ 172377 h 183497"/>
                <a:gd name="connsiteX25" fmla="*/ 54158 w 166275"/>
                <a:gd name="connsiteY25" fmla="*/ 183498 h 183497"/>
                <a:gd name="connsiteX26" fmla="*/ 14252 w 166275"/>
                <a:gd name="connsiteY26" fmla="*/ 170523 h 183497"/>
                <a:gd name="connsiteX27" fmla="*/ 43707 w 166275"/>
                <a:gd name="connsiteY27" fmla="*/ 147354 h 183497"/>
                <a:gd name="connsiteX28" fmla="*/ 63660 w 166275"/>
                <a:gd name="connsiteY28" fmla="*/ 152915 h 183497"/>
                <a:gd name="connsiteX29" fmla="*/ 87414 w 166275"/>
                <a:gd name="connsiteY29" fmla="*/ 146428 h 183497"/>
                <a:gd name="connsiteX30" fmla="*/ 107367 w 166275"/>
                <a:gd name="connsiteY30" fmla="*/ 128819 h 183497"/>
                <a:gd name="connsiteX31" fmla="*/ 116868 w 166275"/>
                <a:gd name="connsiteY31" fmla="*/ 106577 h 183497"/>
                <a:gd name="connsiteX32" fmla="*/ 87414 w 166275"/>
                <a:gd name="connsiteY32" fmla="*/ 106577 h 183497"/>
                <a:gd name="connsiteX33" fmla="*/ 50358 w 166275"/>
                <a:gd name="connsiteY33" fmla="*/ 113064 h 183497"/>
                <a:gd name="connsiteX34" fmla="*/ 36106 w 166275"/>
                <a:gd name="connsiteY34" fmla="*/ 132526 h 183497"/>
                <a:gd name="connsiteX35" fmla="*/ 44657 w 166275"/>
                <a:gd name="connsiteY35" fmla="*/ 147354 h 183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66275" h="183497">
                  <a:moveTo>
                    <a:pt x="16152" y="169596"/>
                  </a:moveTo>
                  <a:cubicBezTo>
                    <a:pt x="5701" y="161256"/>
                    <a:pt x="0" y="149208"/>
                    <a:pt x="0" y="134380"/>
                  </a:cubicBezTo>
                  <a:cubicBezTo>
                    <a:pt x="0" y="119552"/>
                    <a:pt x="3801" y="113064"/>
                    <a:pt x="10452" y="104724"/>
                  </a:cubicBezTo>
                  <a:cubicBezTo>
                    <a:pt x="17103" y="96383"/>
                    <a:pt x="26604" y="89895"/>
                    <a:pt x="37056" y="86188"/>
                  </a:cubicBezTo>
                  <a:cubicBezTo>
                    <a:pt x="48458" y="81555"/>
                    <a:pt x="60809" y="79701"/>
                    <a:pt x="73161" y="79701"/>
                  </a:cubicBezTo>
                  <a:lnTo>
                    <a:pt x="114968" y="79701"/>
                  </a:lnTo>
                  <a:lnTo>
                    <a:pt x="114968" y="68580"/>
                  </a:lnTo>
                  <a:cubicBezTo>
                    <a:pt x="114968" y="56532"/>
                    <a:pt x="111167" y="47265"/>
                    <a:pt x="104516" y="39851"/>
                  </a:cubicBezTo>
                  <a:cubicBezTo>
                    <a:pt x="97865" y="33363"/>
                    <a:pt x="89314" y="29656"/>
                    <a:pt x="79812" y="29656"/>
                  </a:cubicBezTo>
                  <a:cubicBezTo>
                    <a:pt x="70311" y="29656"/>
                    <a:pt x="58909" y="32436"/>
                    <a:pt x="52258" y="37997"/>
                  </a:cubicBezTo>
                  <a:cubicBezTo>
                    <a:pt x="45607" y="43558"/>
                    <a:pt x="38956" y="52825"/>
                    <a:pt x="33255" y="65800"/>
                  </a:cubicBezTo>
                  <a:lnTo>
                    <a:pt x="2850" y="53752"/>
                  </a:lnTo>
                  <a:cubicBezTo>
                    <a:pt x="8551" y="36144"/>
                    <a:pt x="18053" y="23169"/>
                    <a:pt x="31355" y="13901"/>
                  </a:cubicBezTo>
                  <a:cubicBezTo>
                    <a:pt x="44657" y="4634"/>
                    <a:pt x="60809" y="0"/>
                    <a:pt x="78862" y="0"/>
                  </a:cubicBezTo>
                  <a:cubicBezTo>
                    <a:pt x="96915" y="0"/>
                    <a:pt x="116868" y="5561"/>
                    <a:pt x="129220" y="17608"/>
                  </a:cubicBezTo>
                  <a:cubicBezTo>
                    <a:pt x="141572" y="29656"/>
                    <a:pt x="148223" y="45411"/>
                    <a:pt x="148223" y="65800"/>
                  </a:cubicBezTo>
                  <a:lnTo>
                    <a:pt x="148223" y="144574"/>
                  </a:lnTo>
                  <a:cubicBezTo>
                    <a:pt x="148223" y="148281"/>
                    <a:pt x="150123" y="151061"/>
                    <a:pt x="152974" y="151061"/>
                  </a:cubicBezTo>
                  <a:lnTo>
                    <a:pt x="166276" y="151061"/>
                  </a:lnTo>
                  <a:lnTo>
                    <a:pt x="166276" y="178864"/>
                  </a:lnTo>
                  <a:lnTo>
                    <a:pt x="145373" y="178864"/>
                  </a:lnTo>
                  <a:cubicBezTo>
                    <a:pt x="129220" y="178864"/>
                    <a:pt x="121619" y="170523"/>
                    <a:pt x="121619" y="153842"/>
                  </a:cubicBezTo>
                  <a:lnTo>
                    <a:pt x="121619" y="142721"/>
                  </a:lnTo>
                  <a:cubicBezTo>
                    <a:pt x="121619" y="142721"/>
                    <a:pt x="118769" y="142721"/>
                    <a:pt x="118769" y="142721"/>
                  </a:cubicBezTo>
                  <a:cubicBezTo>
                    <a:pt x="113068" y="154768"/>
                    <a:pt x="104516" y="164036"/>
                    <a:pt x="93115" y="172377"/>
                  </a:cubicBezTo>
                  <a:cubicBezTo>
                    <a:pt x="81713" y="179791"/>
                    <a:pt x="68411" y="183498"/>
                    <a:pt x="54158" y="183498"/>
                  </a:cubicBezTo>
                  <a:cubicBezTo>
                    <a:pt x="39906" y="183498"/>
                    <a:pt x="24704" y="178864"/>
                    <a:pt x="14252" y="170523"/>
                  </a:cubicBezTo>
                  <a:close/>
                  <a:moveTo>
                    <a:pt x="43707" y="147354"/>
                  </a:moveTo>
                  <a:cubicBezTo>
                    <a:pt x="49408" y="151061"/>
                    <a:pt x="56059" y="152915"/>
                    <a:pt x="63660" y="152915"/>
                  </a:cubicBezTo>
                  <a:cubicBezTo>
                    <a:pt x="71261" y="152915"/>
                    <a:pt x="79812" y="151061"/>
                    <a:pt x="87414" y="146428"/>
                  </a:cubicBezTo>
                  <a:cubicBezTo>
                    <a:pt x="95015" y="141794"/>
                    <a:pt x="101666" y="136233"/>
                    <a:pt x="107367" y="128819"/>
                  </a:cubicBezTo>
                  <a:cubicBezTo>
                    <a:pt x="112118" y="121405"/>
                    <a:pt x="115918" y="113991"/>
                    <a:pt x="116868" y="106577"/>
                  </a:cubicBezTo>
                  <a:lnTo>
                    <a:pt x="87414" y="106577"/>
                  </a:lnTo>
                  <a:cubicBezTo>
                    <a:pt x="72211" y="106577"/>
                    <a:pt x="59859" y="108431"/>
                    <a:pt x="50358" y="113064"/>
                  </a:cubicBezTo>
                  <a:cubicBezTo>
                    <a:pt x="40856" y="117698"/>
                    <a:pt x="36106" y="124185"/>
                    <a:pt x="36106" y="132526"/>
                  </a:cubicBezTo>
                  <a:cubicBezTo>
                    <a:pt x="36106" y="140867"/>
                    <a:pt x="38956" y="144574"/>
                    <a:pt x="44657" y="147354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orma libre 135">
              <a:extLst>
                <a:ext uri="{FF2B5EF4-FFF2-40B4-BE49-F238E27FC236}">
                  <a16:creationId xmlns:a16="http://schemas.microsoft.com/office/drawing/2014/main" id="{813B416D-58DC-FF52-5D75-4450226BE6A2}"/>
                </a:ext>
              </a:extLst>
            </p:cNvPr>
            <p:cNvSpPr/>
            <p:nvPr/>
          </p:nvSpPr>
          <p:spPr>
            <a:xfrm>
              <a:off x="8763190" y="1887668"/>
              <a:ext cx="66510" cy="238176"/>
            </a:xfrm>
            <a:custGeom>
              <a:avLst/>
              <a:gdLst>
                <a:gd name="connsiteX0" fmla="*/ 0 w 66510"/>
                <a:gd name="connsiteY0" fmla="*/ 200179 h 238176"/>
                <a:gd name="connsiteX1" fmla="*/ 0 w 66510"/>
                <a:gd name="connsiteY1" fmla="*/ 0 h 238176"/>
                <a:gd name="connsiteX2" fmla="*/ 36106 w 66510"/>
                <a:gd name="connsiteY2" fmla="*/ 0 h 238176"/>
                <a:gd name="connsiteX3" fmla="*/ 36106 w 66510"/>
                <a:gd name="connsiteY3" fmla="*/ 198326 h 238176"/>
                <a:gd name="connsiteX4" fmla="*/ 37056 w 66510"/>
                <a:gd name="connsiteY4" fmla="*/ 204813 h 238176"/>
                <a:gd name="connsiteX5" fmla="*/ 42757 w 66510"/>
                <a:gd name="connsiteY5" fmla="*/ 206667 h 238176"/>
                <a:gd name="connsiteX6" fmla="*/ 66510 w 66510"/>
                <a:gd name="connsiteY6" fmla="*/ 206667 h 238176"/>
                <a:gd name="connsiteX7" fmla="*/ 66510 w 66510"/>
                <a:gd name="connsiteY7" fmla="*/ 238176 h 238176"/>
                <a:gd name="connsiteX8" fmla="*/ 30405 w 66510"/>
                <a:gd name="connsiteY8" fmla="*/ 238176 h 238176"/>
                <a:gd name="connsiteX9" fmla="*/ 0 w 66510"/>
                <a:gd name="connsiteY9" fmla="*/ 200179 h 238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6510" h="238176">
                  <a:moveTo>
                    <a:pt x="0" y="200179"/>
                  </a:moveTo>
                  <a:lnTo>
                    <a:pt x="0" y="0"/>
                  </a:lnTo>
                  <a:lnTo>
                    <a:pt x="36106" y="0"/>
                  </a:lnTo>
                  <a:lnTo>
                    <a:pt x="36106" y="198326"/>
                  </a:lnTo>
                  <a:cubicBezTo>
                    <a:pt x="36106" y="202033"/>
                    <a:pt x="36106" y="203887"/>
                    <a:pt x="37056" y="204813"/>
                  </a:cubicBezTo>
                  <a:cubicBezTo>
                    <a:pt x="37056" y="205740"/>
                    <a:pt x="39906" y="206667"/>
                    <a:pt x="42757" y="206667"/>
                  </a:cubicBezTo>
                  <a:lnTo>
                    <a:pt x="66510" y="206667"/>
                  </a:lnTo>
                  <a:lnTo>
                    <a:pt x="66510" y="238176"/>
                  </a:lnTo>
                  <a:lnTo>
                    <a:pt x="30405" y="238176"/>
                  </a:lnTo>
                  <a:cubicBezTo>
                    <a:pt x="9501" y="238176"/>
                    <a:pt x="0" y="225202"/>
                    <a:pt x="0" y="200179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ominio Cultur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5F2CA04-AC8B-4EA3-8ABB-353934B21245}"/>
</file>

<file path=customXml/itemProps2.xml><?xml version="1.0" encoding="utf-8"?>
<ds:datastoreItem xmlns:ds="http://schemas.openxmlformats.org/officeDocument/2006/customXml" ds:itemID="{D8A1928C-ABC5-4D3A-B0FB-AA8FCEDFB804}"/>
</file>

<file path=customXml/itemProps3.xml><?xml version="1.0" encoding="utf-8"?>
<ds:datastoreItem xmlns:ds="http://schemas.openxmlformats.org/officeDocument/2006/customXml" ds:itemID="{69672AA8-9730-48D4-8C37-FBB68AC26332}"/>
</file>

<file path=docProps/app.xml><?xml version="1.0" encoding="utf-8"?>
<Properties xmlns="http://schemas.openxmlformats.org/officeDocument/2006/extended-properties" xmlns:vt="http://schemas.openxmlformats.org/officeDocument/2006/docPropsVTypes">
  <TotalTime>238</TotalTime>
  <Words>274</Words>
  <Application>Microsoft Macintosh PowerPoint</Application>
  <PresentationFormat>Panorámica</PresentationFormat>
  <Paragraphs>101</Paragraphs>
  <Slides>16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Pulso</vt:lpstr>
      <vt:lpstr>Roboto</vt:lpstr>
      <vt:lpstr>Roboto Light</vt:lpstr>
      <vt:lpstr>Arial</vt:lpstr>
      <vt:lpstr>Roboto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Grimolizzi</dc:creator>
  <cp:lastModifiedBy>Luciano Zurlo</cp:lastModifiedBy>
  <cp:revision>21</cp:revision>
  <dcterms:created xsi:type="dcterms:W3CDTF">2023-03-08T17:12:51Z</dcterms:created>
  <dcterms:modified xsi:type="dcterms:W3CDTF">2024-05-12T00:02:58Z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0x010100839B9BFBC0242445A57E82AE5B001882</vt:lpwstr>
  </property>
  <property fmtid="{D5CDD505-2E9C-101B-9397-08002B2CF9AE}" pid="3" name="MediaServiceImageTags">
    <vt:lpwstr/>
  </property>
</Properties>
</file>